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>
        <p:scale>
          <a:sx n="100" d="100"/>
          <a:sy n="100" d="100"/>
        </p:scale>
        <p:origin x="72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6B11-8523-4DB0-BE2B-605D57752C1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AFA-AE28-4B04-BCD9-B27DC7BCF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73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6B11-8523-4DB0-BE2B-605D57752C1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AFA-AE28-4B04-BCD9-B27DC7BCF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4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6B11-8523-4DB0-BE2B-605D57752C1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AFA-AE28-4B04-BCD9-B27DC7BCF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35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6B11-8523-4DB0-BE2B-605D57752C1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AFA-AE28-4B04-BCD9-B27DC7BCF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961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6B11-8523-4DB0-BE2B-605D57752C1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AFA-AE28-4B04-BCD9-B27DC7BCF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207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6B11-8523-4DB0-BE2B-605D57752C1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AFA-AE28-4B04-BCD9-B27DC7BCF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212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6B11-8523-4DB0-BE2B-605D57752C1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AFA-AE28-4B04-BCD9-B27DC7BCF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426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6B11-8523-4DB0-BE2B-605D57752C1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AFA-AE28-4B04-BCD9-B27DC7BCF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30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6B11-8523-4DB0-BE2B-605D57752C1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AFA-AE28-4B04-BCD9-B27DC7BCF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46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6B11-8523-4DB0-BE2B-605D57752C1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AFA-AE28-4B04-BCD9-B27DC7BCF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218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6B11-8523-4DB0-BE2B-605D57752C1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5BAFA-AE28-4B04-BCD9-B27DC7BCF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48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A6B11-8523-4DB0-BE2B-605D57752C10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5BAFA-AE28-4B04-BCD9-B27DC7BCF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00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23430" y="2988838"/>
            <a:ext cx="237566" cy="3694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1" dirty="0"/>
              <a:t> </a:t>
            </a:r>
          </a:p>
        </p:txBody>
      </p:sp>
      <p:pic>
        <p:nvPicPr>
          <p:cNvPr id="7" name="Picture 4" descr="http://ts3.mm.bing.net/th?id=H.4586850148549858&amp;w=125&amp;h=123&amp;c=7&amp;rs=1&amp;pid=1.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655" y="756959"/>
            <a:ext cx="609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http://ts3.mm.bing.net/th?id=H.5034355599345118&amp;w=199&amp;h=187&amp;c=7&amp;rs=1&amp;pid=1.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163" y="2003938"/>
            <a:ext cx="401637" cy="378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592" y="1071283"/>
            <a:ext cx="236539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ts3.mm.bing.net/th?id=H.4586850148549858&amp;w=125&amp;h=123&amp;c=7&amp;rs=1&amp;pid=1.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637" y="3058132"/>
            <a:ext cx="609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1963639" y="1465729"/>
            <a:ext cx="1523076" cy="142538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12" name="Oval 11"/>
          <p:cNvSpPr/>
          <p:nvPr/>
        </p:nvSpPr>
        <p:spPr>
          <a:xfrm>
            <a:off x="497542" y="430308"/>
            <a:ext cx="1227328" cy="1210235"/>
          </a:xfrm>
          <a:prstGeom prst="ellipse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13" name="Oval 12"/>
          <p:cNvSpPr/>
          <p:nvPr/>
        </p:nvSpPr>
        <p:spPr>
          <a:xfrm>
            <a:off x="901323" y="2753054"/>
            <a:ext cx="1227328" cy="1210235"/>
          </a:xfrm>
          <a:prstGeom prst="ellipse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14" name="Oval 13"/>
          <p:cNvSpPr/>
          <p:nvPr/>
        </p:nvSpPr>
        <p:spPr>
          <a:xfrm>
            <a:off x="3791330" y="1600199"/>
            <a:ext cx="1227328" cy="1210235"/>
          </a:xfrm>
          <a:prstGeom prst="ellipse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15" name="TextBox 14"/>
          <p:cNvSpPr txBox="1"/>
          <p:nvPr/>
        </p:nvSpPr>
        <p:spPr>
          <a:xfrm>
            <a:off x="1697977" y="432863"/>
            <a:ext cx="2757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Web applications and web services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can leverage the Framework to expose functionality to disparate or disconnected clients.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05773" y="3320983"/>
            <a:ext cx="3017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Applications and Windows® services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can use the Framework to automate tasks and provide back-end services.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94655" y="1869778"/>
            <a:ext cx="18498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Trusted devices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consume the Framework to synchronize.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64478" y="2051425"/>
            <a:ext cx="1204162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1" b="1" dirty="0">
                <a:latin typeface="Arial" panose="020B0604020202020204" pitchFamily="34" charset="0"/>
                <a:cs typeface="Arial" panose="020B0604020202020204" pitchFamily="34" charset="0"/>
              </a:rPr>
              <a:t>Framework</a:t>
            </a:r>
            <a:endParaRPr lang="en-US" sz="14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317861" y="1316693"/>
            <a:ext cx="787913" cy="51274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1" idx="3"/>
          </p:cNvCxnSpPr>
          <p:nvPr/>
        </p:nvCxnSpPr>
        <p:spPr>
          <a:xfrm flipV="1">
            <a:off x="1697976" y="2682373"/>
            <a:ext cx="488713" cy="49113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1" idx="6"/>
          </p:cNvCxnSpPr>
          <p:nvPr/>
        </p:nvCxnSpPr>
        <p:spPr>
          <a:xfrm>
            <a:off x="3486715" y="2178424"/>
            <a:ext cx="873195" cy="1451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6999761" y="5253038"/>
            <a:ext cx="2925763" cy="1066800"/>
          </a:xfrm>
          <a:prstGeom prst="roundRect">
            <a:avLst/>
          </a:prstGeom>
          <a:solidFill>
            <a:srgbClr val="F79646">
              <a:lumMod val="40000"/>
              <a:lumOff val="6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TextBox 40"/>
          <p:cNvSpPr txBox="1">
            <a:spLocks noChangeArrowheads="1"/>
          </p:cNvSpPr>
          <p:nvPr/>
        </p:nvSpPr>
        <p:spPr bwMode="auto">
          <a:xfrm>
            <a:off x="8631711" y="5967413"/>
            <a:ext cx="9350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Database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7004524" y="4705350"/>
            <a:ext cx="2925762" cy="500063"/>
          </a:xfrm>
          <a:prstGeom prst="roundRect">
            <a:avLst/>
          </a:prstGeom>
          <a:solidFill>
            <a:srgbClr val="F79646">
              <a:lumMod val="40000"/>
              <a:lumOff val="6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7021986" y="4144963"/>
            <a:ext cx="2925763" cy="514350"/>
          </a:xfrm>
          <a:prstGeom prst="roundRect">
            <a:avLst/>
          </a:prstGeom>
          <a:solidFill>
            <a:srgbClr val="F79646">
              <a:lumMod val="40000"/>
              <a:lumOff val="6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8322149" y="4321175"/>
            <a:ext cx="1389062" cy="223838"/>
          </a:xfrm>
          <a:prstGeom prst="roundRect">
            <a:avLst/>
          </a:prstGeom>
          <a:solidFill>
            <a:srgbClr val="F79646">
              <a:lumMod val="75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Application</a:t>
            </a:r>
          </a:p>
        </p:txBody>
      </p:sp>
      <p:sp>
        <p:nvSpPr>
          <p:cNvPr id="50" name="TextBox 41"/>
          <p:cNvSpPr txBox="1">
            <a:spLocks noChangeArrowheads="1"/>
          </p:cNvSpPr>
          <p:nvPr/>
        </p:nvSpPr>
        <p:spPr bwMode="auto">
          <a:xfrm>
            <a:off x="7071199" y="4298950"/>
            <a:ext cx="9350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0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8322149" y="4849813"/>
            <a:ext cx="1389062" cy="223837"/>
          </a:xfrm>
          <a:prstGeom prst="roundRect">
            <a:avLst/>
          </a:prstGeom>
          <a:solidFill>
            <a:srgbClr val="F79646">
              <a:lumMod val="75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Framework</a:t>
            </a:r>
          </a:p>
        </p:txBody>
      </p:sp>
      <p:sp>
        <p:nvSpPr>
          <p:cNvPr id="52" name="TextBox 35"/>
          <p:cNvSpPr txBox="1">
            <a:spLocks noChangeArrowheads="1"/>
          </p:cNvSpPr>
          <p:nvPr/>
        </p:nvSpPr>
        <p:spPr bwMode="auto">
          <a:xfrm>
            <a:off x="7074374" y="4832350"/>
            <a:ext cx="12176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0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Logic</a:t>
            </a:r>
          </a:p>
        </p:txBody>
      </p:sp>
      <p:sp>
        <p:nvSpPr>
          <p:cNvPr id="53" name="TextBox 35"/>
          <p:cNvSpPr txBox="1">
            <a:spLocks noChangeArrowheads="1"/>
          </p:cNvSpPr>
          <p:nvPr/>
        </p:nvSpPr>
        <p:spPr bwMode="auto">
          <a:xfrm>
            <a:off x="7074374" y="5621338"/>
            <a:ext cx="12176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0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</p:txBody>
      </p:sp>
      <p:sp>
        <p:nvSpPr>
          <p:cNvPr id="54" name="Flowchart: Magnetic Disk 53"/>
          <p:cNvSpPr/>
          <p:nvPr/>
        </p:nvSpPr>
        <p:spPr>
          <a:xfrm>
            <a:off x="8701561" y="5421313"/>
            <a:ext cx="542925" cy="563562"/>
          </a:xfrm>
          <a:prstGeom prst="flowChartMagneticDisk">
            <a:avLst/>
          </a:prstGeom>
          <a:solidFill>
            <a:srgbClr val="458B95"/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TextBox 41"/>
          <p:cNvSpPr txBox="1">
            <a:spLocks noChangeArrowheads="1"/>
          </p:cNvSpPr>
          <p:nvPr/>
        </p:nvSpPr>
        <p:spPr bwMode="auto">
          <a:xfrm>
            <a:off x="10263661" y="4222750"/>
            <a:ext cx="14398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0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Interface portal to all functionality</a:t>
            </a:r>
          </a:p>
        </p:txBody>
      </p:sp>
      <p:sp>
        <p:nvSpPr>
          <p:cNvPr id="56" name="TextBox 41"/>
          <p:cNvSpPr txBox="1">
            <a:spLocks noChangeArrowheads="1"/>
          </p:cNvSpPr>
          <p:nvPr/>
        </p:nvSpPr>
        <p:spPr bwMode="auto">
          <a:xfrm>
            <a:off x="10263661" y="4781550"/>
            <a:ext cx="134302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0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data access and manipulation</a:t>
            </a:r>
          </a:p>
        </p:txBody>
      </p:sp>
      <p:sp>
        <p:nvSpPr>
          <p:cNvPr id="57" name="TextBox 41"/>
          <p:cNvSpPr txBox="1">
            <a:spLocks noChangeArrowheads="1"/>
          </p:cNvSpPr>
          <p:nvPr/>
        </p:nvSpPr>
        <p:spPr bwMode="auto">
          <a:xfrm>
            <a:off x="10268424" y="5649913"/>
            <a:ext cx="11557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en-US" altLang="en-US" sz="10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storage and integrity</a:t>
            </a:r>
          </a:p>
        </p:txBody>
      </p:sp>
      <p:cxnSp>
        <p:nvCxnSpPr>
          <p:cNvPr id="58" name="Straight Connector 57"/>
          <p:cNvCxnSpPr/>
          <p:nvPr/>
        </p:nvCxnSpPr>
        <p:spPr>
          <a:xfrm>
            <a:off x="9493724" y="4419600"/>
            <a:ext cx="822325" cy="0"/>
          </a:xfrm>
          <a:prstGeom prst="line">
            <a:avLst/>
          </a:prstGeom>
          <a:noFill/>
          <a:ln w="6350" cap="flat" cmpd="sng" algn="ctr">
            <a:solidFill>
              <a:srgbClr val="4F81BD">
                <a:satMod val="150000"/>
              </a:srgbClr>
            </a:solidFill>
            <a:prstDash val="sysDash"/>
          </a:ln>
          <a:effectLst/>
        </p:spPr>
      </p:cxnSp>
      <p:cxnSp>
        <p:nvCxnSpPr>
          <p:cNvPr id="59" name="Straight Connector 58"/>
          <p:cNvCxnSpPr/>
          <p:nvPr/>
        </p:nvCxnSpPr>
        <p:spPr>
          <a:xfrm>
            <a:off x="9488961" y="4953000"/>
            <a:ext cx="823913" cy="0"/>
          </a:xfrm>
          <a:prstGeom prst="line">
            <a:avLst/>
          </a:prstGeom>
          <a:noFill/>
          <a:ln w="6350" cap="flat" cmpd="sng" algn="ctr">
            <a:solidFill>
              <a:srgbClr val="4F81BD">
                <a:satMod val="150000"/>
              </a:srgbClr>
            </a:solidFill>
            <a:prstDash val="sysDash"/>
          </a:ln>
          <a:effectLst/>
        </p:spPr>
      </p:cxnSp>
      <p:cxnSp>
        <p:nvCxnSpPr>
          <p:cNvPr id="60" name="Straight Connector 59"/>
          <p:cNvCxnSpPr/>
          <p:nvPr/>
        </p:nvCxnSpPr>
        <p:spPr>
          <a:xfrm>
            <a:off x="9449274" y="5864225"/>
            <a:ext cx="822325" cy="0"/>
          </a:xfrm>
          <a:prstGeom prst="line">
            <a:avLst/>
          </a:prstGeom>
          <a:noFill/>
          <a:ln w="6350" cap="flat" cmpd="sng" algn="ctr">
            <a:solidFill>
              <a:srgbClr val="4F81BD">
                <a:satMod val="150000"/>
              </a:srgbClr>
            </a:solidFill>
            <a:prstDash val="sysDash"/>
          </a:ln>
          <a:effectLst/>
        </p:spPr>
      </p:cxnSp>
    </p:spTree>
    <p:extLst>
      <p:ext uri="{BB962C8B-B14F-4D97-AF65-F5344CB8AC3E}">
        <p14:creationId xmlns:p14="http://schemas.microsoft.com/office/powerpoint/2010/main" val="349957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1533014" y="1199408"/>
            <a:ext cx="3015235" cy="288195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14" name="TextBox 13"/>
          <p:cNvSpPr txBox="1"/>
          <p:nvPr/>
        </p:nvSpPr>
        <p:spPr>
          <a:xfrm>
            <a:off x="4645479" y="615340"/>
            <a:ext cx="2463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Plugins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enable third parties to enhance the application, and can also be used to communicate to and from other applications.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6843" y="707674"/>
            <a:ext cx="2262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Custom controls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can provide new tools to be added to a layout via the layout designer.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7854" y="4038693"/>
            <a:ext cx="2044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Custom tabs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can extend the application to expose new tab functionality.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49247" y="3259339"/>
            <a:ext cx="12041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152603" y="1146429"/>
            <a:ext cx="1775864" cy="1771522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3378889" y="1743235"/>
            <a:ext cx="854192" cy="9045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1749017" y="1953464"/>
            <a:ext cx="1187583" cy="67833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986" y="2361584"/>
            <a:ext cx="704762" cy="200000"/>
          </a:xfrm>
          <a:prstGeom prst="rect">
            <a:avLst/>
          </a:prstGeom>
        </p:spPr>
      </p:pic>
      <p:sp>
        <p:nvSpPr>
          <p:cNvPr id="32" name="Rounded Rectangle 31"/>
          <p:cNvSpPr/>
          <p:nvPr/>
        </p:nvSpPr>
        <p:spPr>
          <a:xfrm>
            <a:off x="2681169" y="3219537"/>
            <a:ext cx="1052574" cy="6734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046" y="3531588"/>
            <a:ext cx="642438" cy="2450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694596" y="3263667"/>
            <a:ext cx="11292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Custom Tab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724647" y="2017131"/>
            <a:ext cx="13042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Custom  Control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72001" y="1813366"/>
            <a:ext cx="731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Plugins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Quad Arrow Callout 36"/>
          <p:cNvSpPr/>
          <p:nvPr/>
        </p:nvSpPr>
        <p:spPr>
          <a:xfrm>
            <a:off x="3598571" y="2111054"/>
            <a:ext cx="426593" cy="442322"/>
          </a:xfrm>
          <a:prstGeom prst="quadArrowCallou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321019" y="3004977"/>
            <a:ext cx="1787486" cy="1608263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243620" y="1403494"/>
            <a:ext cx="1811753" cy="1733504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5240538" y="1990164"/>
            <a:ext cx="1613415" cy="810918"/>
            <a:chOff x="3823828" y="4871930"/>
            <a:chExt cx="1330064" cy="816351"/>
          </a:xfrm>
        </p:grpSpPr>
        <p:sp>
          <p:nvSpPr>
            <p:cNvPr id="41" name="Flowchart: Alternate Process 40"/>
            <p:cNvSpPr/>
            <p:nvPr/>
          </p:nvSpPr>
          <p:spPr>
            <a:xfrm>
              <a:off x="3823828" y="4871930"/>
              <a:ext cx="1330064" cy="816351"/>
            </a:xfrm>
            <a:prstGeom prst="flowChartAlternateProcess">
              <a:avLst/>
            </a:prstGeom>
            <a:noFill/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nip Same Side Corner Rectangle 43"/>
            <p:cNvSpPr/>
            <p:nvPr/>
          </p:nvSpPr>
          <p:spPr>
            <a:xfrm>
              <a:off x="3837524" y="4885892"/>
              <a:ext cx="1316367" cy="285008"/>
            </a:xfrm>
            <a:prstGeom prst="snip2Same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5288139" y="1983573"/>
            <a:ext cx="15943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party application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Straight Connector 47"/>
          <p:cNvCxnSpPr>
            <a:endCxn id="41" idx="1"/>
          </p:cNvCxnSpPr>
          <p:nvPr/>
        </p:nvCxnSpPr>
        <p:spPr>
          <a:xfrm flipV="1">
            <a:off x="4041778" y="2395623"/>
            <a:ext cx="1198760" cy="419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512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n 9"/>
          <p:cNvSpPr/>
          <p:nvPr/>
        </p:nvSpPr>
        <p:spPr>
          <a:xfrm>
            <a:off x="2709762" y="2368182"/>
            <a:ext cx="1357306" cy="1603169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Alternate Process 6"/>
          <p:cNvSpPr/>
          <p:nvPr/>
        </p:nvSpPr>
        <p:spPr>
          <a:xfrm>
            <a:off x="3271419" y="3155965"/>
            <a:ext cx="613997" cy="50365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nip Same Side Corner Rectangle 7"/>
          <p:cNvSpPr/>
          <p:nvPr/>
        </p:nvSpPr>
        <p:spPr>
          <a:xfrm>
            <a:off x="3277741" y="3167422"/>
            <a:ext cx="607674" cy="233882"/>
          </a:xfrm>
          <a:prstGeom prst="snip2Same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07094" y="3155965"/>
            <a:ext cx="566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View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787945" y="2709598"/>
            <a:ext cx="1140031" cy="109253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lded Corner 11"/>
          <p:cNvSpPr/>
          <p:nvPr/>
        </p:nvSpPr>
        <p:spPr>
          <a:xfrm rot="10800000">
            <a:off x="6557366" y="2757099"/>
            <a:ext cx="807522" cy="961896"/>
          </a:xfrm>
          <a:prstGeom prst="foldedCorner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994581" y="3025030"/>
            <a:ext cx="804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OLE DB Provider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26182" y="3007213"/>
            <a:ext cx="804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Crystal Report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04917" y="3971351"/>
            <a:ext cx="968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Database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09761" y="1658391"/>
            <a:ext cx="2078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Database Views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 read-only access to virtual records and fields.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37207" y="3802128"/>
            <a:ext cx="208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Crystal Reports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enable third parties to provide custom reporting solutions.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885415" y="3460679"/>
            <a:ext cx="110916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712235" y="3460679"/>
            <a:ext cx="1109166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92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40556" y="1580408"/>
            <a:ext cx="1140031" cy="7481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63164" y="3039738"/>
            <a:ext cx="1094509" cy="448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311854" y="3039738"/>
            <a:ext cx="1094509" cy="448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13042" y="3039737"/>
            <a:ext cx="1094509" cy="448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291568" y="3818979"/>
            <a:ext cx="1345870" cy="4433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925413" y="3818978"/>
            <a:ext cx="1345870" cy="4433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704732" y="3818978"/>
            <a:ext cx="1345870" cy="4433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Contacts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898695" y="2327223"/>
            <a:ext cx="0" cy="731520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210418" y="2678207"/>
            <a:ext cx="4167249" cy="6607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988253" y="2699175"/>
            <a:ext cx="0" cy="1097280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220314" y="2729115"/>
            <a:ext cx="0" cy="274320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493942" y="2711050"/>
            <a:ext cx="0" cy="365760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351937" y="2711050"/>
            <a:ext cx="0" cy="1097280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608244" y="2729115"/>
            <a:ext cx="0" cy="1097280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930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148444" y="1510888"/>
            <a:ext cx="1108368" cy="85502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4561603" y="1750713"/>
            <a:ext cx="1296390" cy="9101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89648" y="3467002"/>
            <a:ext cx="128016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94798" y="3467002"/>
            <a:ext cx="109728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94107" y="3467001"/>
            <a:ext cx="109728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27845" y="3464111"/>
            <a:ext cx="109728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14907" y="3464111"/>
            <a:ext cx="128016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72445" y="4443886"/>
            <a:ext cx="109728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148444" y="2647609"/>
            <a:ext cx="0" cy="36576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539835" y="3031436"/>
            <a:ext cx="5762500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180605" y="3055189"/>
            <a:ext cx="0" cy="365760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43790" y="3049501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862441" y="3031436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302335" y="3031436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442357" y="3031436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38969" y="3049466"/>
            <a:ext cx="9493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ynamic/ static criteria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44065" y="3036114"/>
            <a:ext cx="940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ynamic/ static criteria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12914" y="4313081"/>
            <a:ext cx="6027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rollup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4175453" y="4216989"/>
            <a:ext cx="4143909" cy="1473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8302335" y="3890414"/>
            <a:ext cx="5152" cy="326575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6857289" y="3921310"/>
            <a:ext cx="5152" cy="326575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5437205" y="3907962"/>
            <a:ext cx="5152" cy="326575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4175453" y="3902566"/>
            <a:ext cx="5152" cy="326575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3579501" y="3902564"/>
            <a:ext cx="5152" cy="82296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570997" y="4713798"/>
            <a:ext cx="1280160" cy="1473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79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4644" y="1301338"/>
            <a:ext cx="1108368" cy="85502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637803" y="1541163"/>
            <a:ext cx="1296390" cy="9101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65848" y="3257452"/>
            <a:ext cx="128016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70998" y="3257452"/>
            <a:ext cx="109728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70307" y="3257451"/>
            <a:ext cx="109728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04045" y="3254561"/>
            <a:ext cx="109728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91107" y="3254561"/>
            <a:ext cx="128016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48645" y="4234336"/>
            <a:ext cx="109728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224644" y="2438059"/>
            <a:ext cx="0" cy="36576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616035" y="2821886"/>
            <a:ext cx="5762500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256805" y="2845639"/>
            <a:ext cx="0" cy="365760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619990" y="2839951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938641" y="2821886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378535" y="2821886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18557" y="2821886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15169" y="2839916"/>
            <a:ext cx="9493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ynamic/ static criteria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20265" y="2826564"/>
            <a:ext cx="940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ynamic/ static criteria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89114" y="4103531"/>
            <a:ext cx="6027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rollup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251653" y="4007439"/>
            <a:ext cx="4143909" cy="1473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8378535" y="3680864"/>
            <a:ext cx="5152" cy="326575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6933489" y="3711760"/>
            <a:ext cx="5152" cy="326575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513405" y="3698412"/>
            <a:ext cx="5152" cy="326575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4251653" y="3693016"/>
            <a:ext cx="5152" cy="326575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655701" y="3693014"/>
            <a:ext cx="5152" cy="82296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647197" y="4504248"/>
            <a:ext cx="1280160" cy="1473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356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472294" y="1348963"/>
            <a:ext cx="1108368" cy="85502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885453" y="1588788"/>
            <a:ext cx="1296390" cy="9101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Opportunity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14525" y="3305077"/>
            <a:ext cx="1579133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Product/Services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8648" y="3305077"/>
            <a:ext cx="109728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17957" y="3305076"/>
            <a:ext cx="109728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51695" y="3302186"/>
            <a:ext cx="109728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Histories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038757" y="3302186"/>
            <a:ext cx="128016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18648" y="4200029"/>
            <a:ext cx="1097280" cy="4206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472294" y="2485684"/>
            <a:ext cx="0" cy="36576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63685" y="2869511"/>
            <a:ext cx="5762500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04455" y="2893264"/>
            <a:ext cx="0" cy="365760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867640" y="2887576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186291" y="2869511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626185" y="2869511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766207" y="2869511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361345" y="3722810"/>
            <a:ext cx="0" cy="45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01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2714625" y="971550"/>
            <a:ext cx="1295400" cy="838200"/>
          </a:xfrm>
          <a:prstGeom prst="rect">
            <a:avLst/>
          </a:prstGeom>
          <a:solidFill>
            <a:srgbClr val="458B95"/>
          </a:solidFill>
          <a:ln w="42500" cap="flat" cmpd="sng" algn="ctr">
            <a:noFill/>
            <a:prstDash val="soli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162425" y="971550"/>
            <a:ext cx="1295400" cy="1219200"/>
          </a:xfrm>
          <a:prstGeom prst="rect">
            <a:avLst/>
          </a:prstGeom>
          <a:solidFill>
            <a:srgbClr val="458B95"/>
          </a:solidFill>
          <a:ln w="42500" cap="flat" cmpd="sng" algn="ctr">
            <a:noFill/>
            <a:prstDash val="soli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622925" y="971550"/>
            <a:ext cx="1295400" cy="1428750"/>
          </a:xfrm>
          <a:prstGeom prst="rect">
            <a:avLst/>
          </a:prstGeom>
          <a:solidFill>
            <a:srgbClr val="458B95"/>
          </a:solidFill>
          <a:ln w="42500" cap="flat" cmpd="sng" algn="ctr">
            <a:noFill/>
            <a:prstDash val="soli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TextBox 141"/>
          <p:cNvSpPr txBox="1">
            <a:spLocks noChangeArrowheads="1"/>
          </p:cNvSpPr>
          <p:nvPr/>
        </p:nvSpPr>
        <p:spPr bwMode="auto">
          <a:xfrm>
            <a:off x="3038475" y="981075"/>
            <a:ext cx="73659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Entities</a:t>
            </a:r>
          </a:p>
        </p:txBody>
      </p:sp>
      <p:sp>
        <p:nvSpPr>
          <p:cNvPr id="32" name="TextBox 142"/>
          <p:cNvSpPr txBox="1">
            <a:spLocks noChangeArrowheads="1"/>
          </p:cNvSpPr>
          <p:nvPr/>
        </p:nvSpPr>
        <p:spPr bwMode="auto">
          <a:xfrm>
            <a:off x="5805488" y="979488"/>
            <a:ext cx="91440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Attributes</a:t>
            </a:r>
          </a:p>
        </p:txBody>
      </p:sp>
      <p:sp>
        <p:nvSpPr>
          <p:cNvPr id="33" name="TextBox 143"/>
          <p:cNvSpPr txBox="1">
            <a:spLocks noChangeArrowheads="1"/>
          </p:cNvSpPr>
          <p:nvPr/>
        </p:nvSpPr>
        <p:spPr bwMode="auto">
          <a:xfrm>
            <a:off x="4162425" y="954028"/>
            <a:ext cx="12954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</a:t>
            </a:r>
            <a:r>
              <a:rPr lang="en-US" altLang="en-US" sz="105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05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05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105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descriptors)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906713" y="1236663"/>
            <a:ext cx="914400" cy="182562"/>
          </a:xfrm>
          <a:prstGeom prst="rect">
            <a:avLst/>
          </a:prstGeom>
          <a:solidFill>
            <a:srgbClr val="F79646">
              <a:lumMod val="75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906713" y="1463675"/>
            <a:ext cx="914400" cy="182563"/>
          </a:xfrm>
          <a:prstGeom prst="rect">
            <a:avLst/>
          </a:prstGeom>
          <a:solidFill>
            <a:srgbClr val="F79646">
              <a:lumMod val="75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362450" y="1400175"/>
            <a:ext cx="914400" cy="182563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362450" y="1636713"/>
            <a:ext cx="914400" cy="182562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362450" y="1889917"/>
            <a:ext cx="914400" cy="182563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818188" y="1258888"/>
            <a:ext cx="914400" cy="182562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818188" y="1495425"/>
            <a:ext cx="914400" cy="182563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815013" y="1738313"/>
            <a:ext cx="914400" cy="182562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815013" y="1990725"/>
            <a:ext cx="914400" cy="182563"/>
          </a:xfrm>
          <a:prstGeom prst="rect">
            <a:avLst/>
          </a:prstGeom>
          <a:solidFill>
            <a:srgbClr val="F79646">
              <a:lumMod val="20000"/>
              <a:lumOff val="80000"/>
            </a:srgbClr>
          </a:solidFill>
          <a:ln w="425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TextBox 22"/>
          <p:cNvSpPr txBox="1">
            <a:spLocks noChangeArrowheads="1"/>
          </p:cNvSpPr>
          <p:nvPr/>
        </p:nvSpPr>
        <p:spPr bwMode="auto">
          <a:xfrm>
            <a:off x="2935288" y="1216025"/>
            <a:ext cx="8302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Contacts</a:t>
            </a:r>
          </a:p>
        </p:txBody>
      </p:sp>
      <p:sp>
        <p:nvSpPr>
          <p:cNvPr id="44" name="TextBox 22"/>
          <p:cNvSpPr txBox="1">
            <a:spLocks noChangeArrowheads="1"/>
          </p:cNvSpPr>
          <p:nvPr/>
        </p:nvSpPr>
        <p:spPr bwMode="auto">
          <a:xfrm>
            <a:off x="4454525" y="1362789"/>
            <a:ext cx="685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</p:txBody>
      </p:sp>
      <p:sp>
        <p:nvSpPr>
          <p:cNvPr id="45" name="TextBox 22"/>
          <p:cNvSpPr txBox="1">
            <a:spLocks noChangeArrowheads="1"/>
          </p:cNvSpPr>
          <p:nvPr/>
        </p:nvSpPr>
        <p:spPr bwMode="auto">
          <a:xfrm>
            <a:off x="4340225" y="1609010"/>
            <a:ext cx="9175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Edit Date</a:t>
            </a:r>
          </a:p>
        </p:txBody>
      </p:sp>
      <p:sp>
        <p:nvSpPr>
          <p:cNvPr id="46" name="TextBox 22"/>
          <p:cNvSpPr txBox="1">
            <a:spLocks noChangeArrowheads="1"/>
          </p:cNvSpPr>
          <p:nvPr/>
        </p:nvSpPr>
        <p:spPr bwMode="auto">
          <a:xfrm>
            <a:off x="5791200" y="1708230"/>
            <a:ext cx="9715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 Empty</a:t>
            </a:r>
          </a:p>
        </p:txBody>
      </p:sp>
      <p:sp>
        <p:nvSpPr>
          <p:cNvPr id="47" name="TextBox 22"/>
          <p:cNvSpPr txBox="1">
            <a:spLocks noChangeArrowheads="1"/>
          </p:cNvSpPr>
          <p:nvPr/>
        </p:nvSpPr>
        <p:spPr bwMode="auto">
          <a:xfrm>
            <a:off x="5648325" y="1462009"/>
            <a:ext cx="1281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Default Value</a:t>
            </a:r>
          </a:p>
        </p:txBody>
      </p:sp>
      <p:sp>
        <p:nvSpPr>
          <p:cNvPr id="48" name="TextBox 22"/>
          <p:cNvSpPr txBox="1">
            <a:spLocks noChangeArrowheads="1"/>
          </p:cNvSpPr>
          <p:nvPr/>
        </p:nvSpPr>
        <p:spPr bwMode="auto">
          <a:xfrm>
            <a:off x="5815013" y="1225392"/>
            <a:ext cx="9239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Size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3789363" y="1316038"/>
            <a:ext cx="473075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50" name="Straight Arrow Connector 49"/>
          <p:cNvCxnSpPr/>
          <p:nvPr/>
        </p:nvCxnSpPr>
        <p:spPr>
          <a:xfrm>
            <a:off x="5257800" y="1336675"/>
            <a:ext cx="473075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01426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2978</TotalTime>
  <Words>216</Words>
  <Application>Microsoft Office PowerPoint</Application>
  <PresentationFormat>Widescreen</PresentationFormat>
  <Paragraphs>71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Swiftpage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Judi Ingram</dc:creator>
  <cp:lastModifiedBy>Judi Ingram</cp:lastModifiedBy>
  <cp:revision>35</cp:revision>
  <dcterms:created xsi:type="dcterms:W3CDTF">2014-03-31T21:22:27Z</dcterms:created>
  <dcterms:modified xsi:type="dcterms:W3CDTF">2014-04-02T23:00:29Z</dcterms:modified>
</cp:coreProperties>
</file>