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1" r:id="rId1"/>
  </p:sldMasterIdLst>
  <p:notesMasterIdLst>
    <p:notesMasterId r:id="rId14"/>
  </p:notesMasterIdLst>
  <p:sldIdLst>
    <p:sldId id="256" r:id="rId2"/>
    <p:sldId id="258" r:id="rId3"/>
    <p:sldId id="259" r:id="rId4"/>
    <p:sldId id="260" r:id="rId5"/>
    <p:sldId id="261" r:id="rId6"/>
    <p:sldId id="262" r:id="rId7"/>
    <p:sldId id="268"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Sonntag" initials="J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8BC3"/>
    <a:srgbClr val="09B3DB"/>
    <a:srgbClr val="364550"/>
    <a:srgbClr val="00E4AB"/>
    <a:srgbClr val="FF3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0"/>
    <p:restoredTop sz="94669"/>
  </p:normalViewPr>
  <p:slideViewPr>
    <p:cSldViewPr snapToGrid="0" snapToObjects="1">
      <p:cViewPr varScale="1">
        <p:scale>
          <a:sx n="117" d="100"/>
          <a:sy n="117" d="100"/>
        </p:scale>
        <p:origin x="317"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8A6AA0-FD32-4E99-A691-98C86B480DD6}" type="doc">
      <dgm:prSet loTypeId="urn:microsoft.com/office/officeart/2005/8/layout/pyramid3" loCatId="pyramid" qsTypeId="urn:microsoft.com/office/officeart/2005/8/quickstyle/simple1" qsCatId="simple" csTypeId="urn:microsoft.com/office/officeart/2005/8/colors/colorful1" csCatId="colorful" phldr="1"/>
      <dgm:spPr/>
    </dgm:pt>
    <dgm:pt modelId="{24B4BB67-F4D8-4029-949C-E4F66CC59476}">
      <dgm:prSet phldrT="[Text]"/>
      <dgm:spPr>
        <a:solidFill>
          <a:srgbClr val="364550"/>
        </a:solidFill>
      </dgm:spPr>
      <dgm:t>
        <a:bodyPr/>
        <a:lstStyle/>
        <a:p>
          <a:r>
            <a:rPr lang="en-US" b="1" dirty="0">
              <a:solidFill>
                <a:schemeClr val="bg1"/>
              </a:solidFill>
              <a:latin typeface="Arial" charset="0"/>
              <a:ea typeface="Arial" charset="0"/>
              <a:cs typeface="Arial" charset="0"/>
            </a:rPr>
            <a:t>Awareness</a:t>
          </a:r>
        </a:p>
      </dgm:t>
    </dgm:pt>
    <dgm:pt modelId="{DB1AEAC5-DBD9-4056-A05B-30732A26EBD8}" type="parTrans" cxnId="{434CC190-8A10-43DE-BC42-334736207210}">
      <dgm:prSet/>
      <dgm:spPr/>
      <dgm:t>
        <a:bodyPr/>
        <a:lstStyle/>
        <a:p>
          <a:endParaRPr lang="en-US"/>
        </a:p>
      </dgm:t>
    </dgm:pt>
    <dgm:pt modelId="{AAE9CE58-C0E9-4EC6-AFFB-A8A31A2A6BA3}" type="sibTrans" cxnId="{434CC190-8A10-43DE-BC42-334736207210}">
      <dgm:prSet/>
      <dgm:spPr/>
      <dgm:t>
        <a:bodyPr/>
        <a:lstStyle/>
        <a:p>
          <a:endParaRPr lang="en-US"/>
        </a:p>
      </dgm:t>
    </dgm:pt>
    <dgm:pt modelId="{3E9916F6-D134-4CBB-8EC9-8BFF7C79B79A}">
      <dgm:prSet phldrT="[Text]"/>
      <dgm:spPr>
        <a:solidFill>
          <a:srgbClr val="328BC3"/>
        </a:solidFill>
      </dgm:spPr>
      <dgm:t>
        <a:bodyPr/>
        <a:lstStyle/>
        <a:p>
          <a:r>
            <a:rPr lang="en-US" b="1" dirty="0">
              <a:solidFill>
                <a:schemeClr val="bg1"/>
              </a:solidFill>
              <a:latin typeface="Arial" charset="0"/>
              <a:ea typeface="Arial" charset="0"/>
              <a:cs typeface="Arial" charset="0"/>
            </a:rPr>
            <a:t>Interest</a:t>
          </a:r>
        </a:p>
      </dgm:t>
    </dgm:pt>
    <dgm:pt modelId="{E8B8E572-31F0-47EA-9AE5-5B6B036986F8}" type="parTrans" cxnId="{FCA6A28B-BBEA-47BB-BC39-A0B29F98F239}">
      <dgm:prSet/>
      <dgm:spPr/>
      <dgm:t>
        <a:bodyPr/>
        <a:lstStyle/>
        <a:p>
          <a:endParaRPr lang="en-US"/>
        </a:p>
      </dgm:t>
    </dgm:pt>
    <dgm:pt modelId="{98F372CF-0EFA-4876-81AE-249FDC30ADD7}" type="sibTrans" cxnId="{FCA6A28B-BBEA-47BB-BC39-A0B29F98F239}">
      <dgm:prSet/>
      <dgm:spPr/>
      <dgm:t>
        <a:bodyPr/>
        <a:lstStyle/>
        <a:p>
          <a:endParaRPr lang="en-US"/>
        </a:p>
      </dgm:t>
    </dgm:pt>
    <dgm:pt modelId="{A6BCB6F2-0A70-45D5-9A3D-4E0DDDCE82B4}">
      <dgm:prSet phldrT="[Text]"/>
      <dgm:spPr>
        <a:solidFill>
          <a:srgbClr val="09B3DB"/>
        </a:solidFill>
      </dgm:spPr>
      <dgm:t>
        <a:bodyPr/>
        <a:lstStyle/>
        <a:p>
          <a:r>
            <a:rPr lang="en-US" b="1" dirty="0">
              <a:solidFill>
                <a:schemeClr val="bg1"/>
              </a:solidFill>
              <a:latin typeface="Arial" charset="0"/>
              <a:ea typeface="Arial" charset="0"/>
              <a:cs typeface="Arial" charset="0"/>
            </a:rPr>
            <a:t>Desire</a:t>
          </a:r>
        </a:p>
      </dgm:t>
    </dgm:pt>
    <dgm:pt modelId="{BB8DD2EC-D8D9-4C04-BE3F-7FED4B9553A6}" type="parTrans" cxnId="{37D1D153-6EAA-4C13-A259-72A069D22911}">
      <dgm:prSet/>
      <dgm:spPr/>
      <dgm:t>
        <a:bodyPr/>
        <a:lstStyle/>
        <a:p>
          <a:endParaRPr lang="en-US"/>
        </a:p>
      </dgm:t>
    </dgm:pt>
    <dgm:pt modelId="{E444C1E3-7BEF-459D-84C8-847076E80C2F}" type="sibTrans" cxnId="{37D1D153-6EAA-4C13-A259-72A069D22911}">
      <dgm:prSet/>
      <dgm:spPr/>
      <dgm:t>
        <a:bodyPr/>
        <a:lstStyle/>
        <a:p>
          <a:endParaRPr lang="en-US"/>
        </a:p>
      </dgm:t>
    </dgm:pt>
    <dgm:pt modelId="{B48E7A06-503D-4B80-BA40-5764042B5CBE}">
      <dgm:prSet/>
      <dgm:spPr>
        <a:solidFill>
          <a:srgbClr val="00E4AB"/>
        </a:solidFill>
      </dgm:spPr>
      <dgm:t>
        <a:bodyPr/>
        <a:lstStyle/>
        <a:p>
          <a:r>
            <a:rPr lang="en-US" b="1" dirty="0">
              <a:solidFill>
                <a:schemeClr val="bg1"/>
              </a:solidFill>
              <a:latin typeface="Arial" charset="0"/>
              <a:ea typeface="Arial" charset="0"/>
              <a:cs typeface="Arial" charset="0"/>
            </a:rPr>
            <a:t>Action</a:t>
          </a:r>
        </a:p>
      </dgm:t>
    </dgm:pt>
    <dgm:pt modelId="{4AA07E81-F3F0-40C7-9432-C7D2F5B1A690}" type="parTrans" cxnId="{EA33A014-C1A8-4C54-A8A5-6A8C273C0B69}">
      <dgm:prSet/>
      <dgm:spPr/>
      <dgm:t>
        <a:bodyPr/>
        <a:lstStyle/>
        <a:p>
          <a:endParaRPr lang="en-US"/>
        </a:p>
      </dgm:t>
    </dgm:pt>
    <dgm:pt modelId="{3C355293-0F0C-440F-8D5D-C5627716D007}" type="sibTrans" cxnId="{EA33A014-C1A8-4C54-A8A5-6A8C273C0B69}">
      <dgm:prSet/>
      <dgm:spPr/>
      <dgm:t>
        <a:bodyPr/>
        <a:lstStyle/>
        <a:p>
          <a:endParaRPr lang="en-US"/>
        </a:p>
      </dgm:t>
    </dgm:pt>
    <dgm:pt modelId="{DFC78E96-CFA1-46B5-92AC-85166F62EDDD}" type="pres">
      <dgm:prSet presAssocID="{138A6AA0-FD32-4E99-A691-98C86B480DD6}" presName="Name0" presStyleCnt="0">
        <dgm:presLayoutVars>
          <dgm:dir/>
          <dgm:animLvl val="lvl"/>
          <dgm:resizeHandles val="exact"/>
        </dgm:presLayoutVars>
      </dgm:prSet>
      <dgm:spPr/>
    </dgm:pt>
    <dgm:pt modelId="{164C847D-8E0F-4C57-8243-6C8D8D6D9773}" type="pres">
      <dgm:prSet presAssocID="{24B4BB67-F4D8-4029-949C-E4F66CC59476}" presName="Name8" presStyleCnt="0"/>
      <dgm:spPr/>
    </dgm:pt>
    <dgm:pt modelId="{30753003-CBD8-4813-B8DF-66CFA589F7BF}" type="pres">
      <dgm:prSet presAssocID="{24B4BB67-F4D8-4029-949C-E4F66CC59476}" presName="level" presStyleLbl="node1" presStyleIdx="0" presStyleCnt="4" custLinFactNeighborX="-186">
        <dgm:presLayoutVars>
          <dgm:chMax val="1"/>
          <dgm:bulletEnabled val="1"/>
        </dgm:presLayoutVars>
      </dgm:prSet>
      <dgm:spPr/>
      <dgm:t>
        <a:bodyPr/>
        <a:lstStyle/>
        <a:p>
          <a:endParaRPr lang="en-US"/>
        </a:p>
      </dgm:t>
    </dgm:pt>
    <dgm:pt modelId="{5CDA0383-82D7-467B-AFE4-FEE619313D6E}" type="pres">
      <dgm:prSet presAssocID="{24B4BB67-F4D8-4029-949C-E4F66CC59476}" presName="levelTx" presStyleLbl="revTx" presStyleIdx="0" presStyleCnt="0">
        <dgm:presLayoutVars>
          <dgm:chMax val="1"/>
          <dgm:bulletEnabled val="1"/>
        </dgm:presLayoutVars>
      </dgm:prSet>
      <dgm:spPr/>
      <dgm:t>
        <a:bodyPr/>
        <a:lstStyle/>
        <a:p>
          <a:endParaRPr lang="en-US"/>
        </a:p>
      </dgm:t>
    </dgm:pt>
    <dgm:pt modelId="{609BA3FD-8B67-49BD-9554-21BBDD141275}" type="pres">
      <dgm:prSet presAssocID="{3E9916F6-D134-4CBB-8EC9-8BFF7C79B79A}" presName="Name8" presStyleCnt="0"/>
      <dgm:spPr/>
    </dgm:pt>
    <dgm:pt modelId="{26DFE9CE-7E76-4DAD-9DB6-70D2F6621B92}" type="pres">
      <dgm:prSet presAssocID="{3E9916F6-D134-4CBB-8EC9-8BFF7C79B79A}" presName="level" presStyleLbl="node1" presStyleIdx="1" presStyleCnt="4">
        <dgm:presLayoutVars>
          <dgm:chMax val="1"/>
          <dgm:bulletEnabled val="1"/>
        </dgm:presLayoutVars>
      </dgm:prSet>
      <dgm:spPr/>
      <dgm:t>
        <a:bodyPr/>
        <a:lstStyle/>
        <a:p>
          <a:endParaRPr lang="en-US"/>
        </a:p>
      </dgm:t>
    </dgm:pt>
    <dgm:pt modelId="{6A5BFF5B-A817-414B-899F-C1AB15679BC3}" type="pres">
      <dgm:prSet presAssocID="{3E9916F6-D134-4CBB-8EC9-8BFF7C79B79A}" presName="levelTx" presStyleLbl="revTx" presStyleIdx="0" presStyleCnt="0">
        <dgm:presLayoutVars>
          <dgm:chMax val="1"/>
          <dgm:bulletEnabled val="1"/>
        </dgm:presLayoutVars>
      </dgm:prSet>
      <dgm:spPr/>
      <dgm:t>
        <a:bodyPr/>
        <a:lstStyle/>
        <a:p>
          <a:endParaRPr lang="en-US"/>
        </a:p>
      </dgm:t>
    </dgm:pt>
    <dgm:pt modelId="{F096D94F-754B-4CC2-97FC-25801D22706F}" type="pres">
      <dgm:prSet presAssocID="{A6BCB6F2-0A70-45D5-9A3D-4E0DDDCE82B4}" presName="Name8" presStyleCnt="0"/>
      <dgm:spPr/>
    </dgm:pt>
    <dgm:pt modelId="{F4BFC059-EB51-41E3-B751-B7CF753D7BBD}" type="pres">
      <dgm:prSet presAssocID="{A6BCB6F2-0A70-45D5-9A3D-4E0DDDCE82B4}" presName="level" presStyleLbl="node1" presStyleIdx="2" presStyleCnt="4">
        <dgm:presLayoutVars>
          <dgm:chMax val="1"/>
          <dgm:bulletEnabled val="1"/>
        </dgm:presLayoutVars>
      </dgm:prSet>
      <dgm:spPr/>
      <dgm:t>
        <a:bodyPr/>
        <a:lstStyle/>
        <a:p>
          <a:endParaRPr lang="en-US"/>
        </a:p>
      </dgm:t>
    </dgm:pt>
    <dgm:pt modelId="{0D1322EB-6048-4E1B-8C18-8495D6A8D35F}" type="pres">
      <dgm:prSet presAssocID="{A6BCB6F2-0A70-45D5-9A3D-4E0DDDCE82B4}" presName="levelTx" presStyleLbl="revTx" presStyleIdx="0" presStyleCnt="0">
        <dgm:presLayoutVars>
          <dgm:chMax val="1"/>
          <dgm:bulletEnabled val="1"/>
        </dgm:presLayoutVars>
      </dgm:prSet>
      <dgm:spPr/>
      <dgm:t>
        <a:bodyPr/>
        <a:lstStyle/>
        <a:p>
          <a:endParaRPr lang="en-US"/>
        </a:p>
      </dgm:t>
    </dgm:pt>
    <dgm:pt modelId="{C32A4C1B-7672-4E1E-B850-723E53BE89D8}" type="pres">
      <dgm:prSet presAssocID="{B48E7A06-503D-4B80-BA40-5764042B5CBE}" presName="Name8" presStyleCnt="0"/>
      <dgm:spPr/>
    </dgm:pt>
    <dgm:pt modelId="{5C2BDB5C-E264-455C-8536-39439D06EBB8}" type="pres">
      <dgm:prSet presAssocID="{B48E7A06-503D-4B80-BA40-5764042B5CBE}" presName="level" presStyleLbl="node1" presStyleIdx="3" presStyleCnt="4">
        <dgm:presLayoutVars>
          <dgm:chMax val="1"/>
          <dgm:bulletEnabled val="1"/>
        </dgm:presLayoutVars>
      </dgm:prSet>
      <dgm:spPr>
        <a:prstGeom prst="trapezoid">
          <a:avLst/>
        </a:prstGeom>
      </dgm:spPr>
      <dgm:t>
        <a:bodyPr/>
        <a:lstStyle/>
        <a:p>
          <a:endParaRPr lang="en-US"/>
        </a:p>
      </dgm:t>
    </dgm:pt>
    <dgm:pt modelId="{943B276B-BCF7-46F1-A550-D896DB0F778A}" type="pres">
      <dgm:prSet presAssocID="{B48E7A06-503D-4B80-BA40-5764042B5CBE}" presName="levelTx" presStyleLbl="revTx" presStyleIdx="0" presStyleCnt="0">
        <dgm:presLayoutVars>
          <dgm:chMax val="1"/>
          <dgm:bulletEnabled val="1"/>
        </dgm:presLayoutVars>
      </dgm:prSet>
      <dgm:spPr>
        <a:prstGeom prst="trapezoid">
          <a:avLst/>
        </a:prstGeom>
      </dgm:spPr>
      <dgm:t>
        <a:bodyPr/>
        <a:lstStyle/>
        <a:p>
          <a:endParaRPr lang="en-US"/>
        </a:p>
      </dgm:t>
    </dgm:pt>
  </dgm:ptLst>
  <dgm:cxnLst>
    <dgm:cxn modelId="{D9E2ACEB-8CE5-EA41-AF25-00BCC7B7B00A}" type="presOf" srcId="{A6BCB6F2-0A70-45D5-9A3D-4E0DDDCE82B4}" destId="{F4BFC059-EB51-41E3-B751-B7CF753D7BBD}" srcOrd="0" destOrd="0" presId="urn:microsoft.com/office/officeart/2005/8/layout/pyramid3"/>
    <dgm:cxn modelId="{71F86624-5F56-A441-8D9B-AE0944546661}" type="presOf" srcId="{B48E7A06-503D-4B80-BA40-5764042B5CBE}" destId="{943B276B-BCF7-46F1-A550-D896DB0F778A}" srcOrd="1" destOrd="0" presId="urn:microsoft.com/office/officeart/2005/8/layout/pyramid3"/>
    <dgm:cxn modelId="{EA33A014-C1A8-4C54-A8A5-6A8C273C0B69}" srcId="{138A6AA0-FD32-4E99-A691-98C86B480DD6}" destId="{B48E7A06-503D-4B80-BA40-5764042B5CBE}" srcOrd="3" destOrd="0" parTransId="{4AA07E81-F3F0-40C7-9432-C7D2F5B1A690}" sibTransId="{3C355293-0F0C-440F-8D5D-C5627716D007}"/>
    <dgm:cxn modelId="{FCA6A28B-BBEA-47BB-BC39-A0B29F98F239}" srcId="{138A6AA0-FD32-4E99-A691-98C86B480DD6}" destId="{3E9916F6-D134-4CBB-8EC9-8BFF7C79B79A}" srcOrd="1" destOrd="0" parTransId="{E8B8E572-31F0-47EA-9AE5-5B6B036986F8}" sibTransId="{98F372CF-0EFA-4876-81AE-249FDC30ADD7}"/>
    <dgm:cxn modelId="{1801AC9F-A085-C44C-8DA7-E15D54849B6B}" type="presOf" srcId="{B48E7A06-503D-4B80-BA40-5764042B5CBE}" destId="{5C2BDB5C-E264-455C-8536-39439D06EBB8}" srcOrd="0" destOrd="0" presId="urn:microsoft.com/office/officeart/2005/8/layout/pyramid3"/>
    <dgm:cxn modelId="{ED48A948-C2EF-0942-8A5C-3C307679FDDA}" type="presOf" srcId="{3E9916F6-D134-4CBB-8EC9-8BFF7C79B79A}" destId="{6A5BFF5B-A817-414B-899F-C1AB15679BC3}" srcOrd="1" destOrd="0" presId="urn:microsoft.com/office/officeart/2005/8/layout/pyramid3"/>
    <dgm:cxn modelId="{37D1D153-6EAA-4C13-A259-72A069D22911}" srcId="{138A6AA0-FD32-4E99-A691-98C86B480DD6}" destId="{A6BCB6F2-0A70-45D5-9A3D-4E0DDDCE82B4}" srcOrd="2" destOrd="0" parTransId="{BB8DD2EC-D8D9-4C04-BE3F-7FED4B9553A6}" sibTransId="{E444C1E3-7BEF-459D-84C8-847076E80C2F}"/>
    <dgm:cxn modelId="{DDB5D578-D98B-4245-AD09-B55111F744B3}" type="presOf" srcId="{3E9916F6-D134-4CBB-8EC9-8BFF7C79B79A}" destId="{26DFE9CE-7E76-4DAD-9DB6-70D2F6621B92}" srcOrd="0" destOrd="0" presId="urn:microsoft.com/office/officeart/2005/8/layout/pyramid3"/>
    <dgm:cxn modelId="{69739D4E-2371-D242-AED1-8241155F4C49}" type="presOf" srcId="{A6BCB6F2-0A70-45D5-9A3D-4E0DDDCE82B4}" destId="{0D1322EB-6048-4E1B-8C18-8495D6A8D35F}" srcOrd="1" destOrd="0" presId="urn:microsoft.com/office/officeart/2005/8/layout/pyramid3"/>
    <dgm:cxn modelId="{44B0C283-57F6-0743-AAC1-366DBC84228E}" type="presOf" srcId="{24B4BB67-F4D8-4029-949C-E4F66CC59476}" destId="{30753003-CBD8-4813-B8DF-66CFA589F7BF}" srcOrd="0" destOrd="0" presId="urn:microsoft.com/office/officeart/2005/8/layout/pyramid3"/>
    <dgm:cxn modelId="{27BEC115-7962-5E48-A73E-DFD2BAFC82C6}" type="presOf" srcId="{138A6AA0-FD32-4E99-A691-98C86B480DD6}" destId="{DFC78E96-CFA1-46B5-92AC-85166F62EDDD}" srcOrd="0" destOrd="0" presId="urn:microsoft.com/office/officeart/2005/8/layout/pyramid3"/>
    <dgm:cxn modelId="{911FE244-7277-D44F-B616-336C1C355BAE}" type="presOf" srcId="{24B4BB67-F4D8-4029-949C-E4F66CC59476}" destId="{5CDA0383-82D7-467B-AFE4-FEE619313D6E}" srcOrd="1" destOrd="0" presId="urn:microsoft.com/office/officeart/2005/8/layout/pyramid3"/>
    <dgm:cxn modelId="{434CC190-8A10-43DE-BC42-334736207210}" srcId="{138A6AA0-FD32-4E99-A691-98C86B480DD6}" destId="{24B4BB67-F4D8-4029-949C-E4F66CC59476}" srcOrd="0" destOrd="0" parTransId="{DB1AEAC5-DBD9-4056-A05B-30732A26EBD8}" sibTransId="{AAE9CE58-C0E9-4EC6-AFFB-A8A31A2A6BA3}"/>
    <dgm:cxn modelId="{20BCCE8F-D3FF-814D-BE4B-F1D97B9106C1}" type="presParOf" srcId="{DFC78E96-CFA1-46B5-92AC-85166F62EDDD}" destId="{164C847D-8E0F-4C57-8243-6C8D8D6D9773}" srcOrd="0" destOrd="0" presId="urn:microsoft.com/office/officeart/2005/8/layout/pyramid3"/>
    <dgm:cxn modelId="{D97644F2-3BFD-344B-A4EE-273B09E44059}" type="presParOf" srcId="{164C847D-8E0F-4C57-8243-6C8D8D6D9773}" destId="{30753003-CBD8-4813-B8DF-66CFA589F7BF}" srcOrd="0" destOrd="0" presId="urn:microsoft.com/office/officeart/2005/8/layout/pyramid3"/>
    <dgm:cxn modelId="{B3FD8CA6-8288-2B46-84C1-78E512C35698}" type="presParOf" srcId="{164C847D-8E0F-4C57-8243-6C8D8D6D9773}" destId="{5CDA0383-82D7-467B-AFE4-FEE619313D6E}" srcOrd="1" destOrd="0" presId="urn:microsoft.com/office/officeart/2005/8/layout/pyramid3"/>
    <dgm:cxn modelId="{B57A0285-FC13-4849-A3B0-1477831957BE}" type="presParOf" srcId="{DFC78E96-CFA1-46B5-92AC-85166F62EDDD}" destId="{609BA3FD-8B67-49BD-9554-21BBDD141275}" srcOrd="1" destOrd="0" presId="urn:microsoft.com/office/officeart/2005/8/layout/pyramid3"/>
    <dgm:cxn modelId="{6021656A-D608-2D48-9CC9-FDB57A9A4D74}" type="presParOf" srcId="{609BA3FD-8B67-49BD-9554-21BBDD141275}" destId="{26DFE9CE-7E76-4DAD-9DB6-70D2F6621B92}" srcOrd="0" destOrd="0" presId="urn:microsoft.com/office/officeart/2005/8/layout/pyramid3"/>
    <dgm:cxn modelId="{E145E4C2-B68D-F64D-99DA-FCE6442E6A54}" type="presParOf" srcId="{609BA3FD-8B67-49BD-9554-21BBDD141275}" destId="{6A5BFF5B-A817-414B-899F-C1AB15679BC3}" srcOrd="1" destOrd="0" presId="urn:microsoft.com/office/officeart/2005/8/layout/pyramid3"/>
    <dgm:cxn modelId="{34CEDB0B-B82A-D44B-A63E-574F3F0D1013}" type="presParOf" srcId="{DFC78E96-CFA1-46B5-92AC-85166F62EDDD}" destId="{F096D94F-754B-4CC2-97FC-25801D22706F}" srcOrd="2" destOrd="0" presId="urn:microsoft.com/office/officeart/2005/8/layout/pyramid3"/>
    <dgm:cxn modelId="{37EC7583-88B2-D04F-BE68-62C0AAA58909}" type="presParOf" srcId="{F096D94F-754B-4CC2-97FC-25801D22706F}" destId="{F4BFC059-EB51-41E3-B751-B7CF753D7BBD}" srcOrd="0" destOrd="0" presId="urn:microsoft.com/office/officeart/2005/8/layout/pyramid3"/>
    <dgm:cxn modelId="{781D7440-7677-7647-BEA2-39CB80730957}" type="presParOf" srcId="{F096D94F-754B-4CC2-97FC-25801D22706F}" destId="{0D1322EB-6048-4E1B-8C18-8495D6A8D35F}" srcOrd="1" destOrd="0" presId="urn:microsoft.com/office/officeart/2005/8/layout/pyramid3"/>
    <dgm:cxn modelId="{859A884C-53F2-D843-99AC-B5BA02ADC9D5}" type="presParOf" srcId="{DFC78E96-CFA1-46B5-92AC-85166F62EDDD}" destId="{C32A4C1B-7672-4E1E-B850-723E53BE89D8}" srcOrd="3" destOrd="0" presId="urn:microsoft.com/office/officeart/2005/8/layout/pyramid3"/>
    <dgm:cxn modelId="{B9AFE067-D5DC-8347-867B-93DDF8B2779D}" type="presParOf" srcId="{C32A4C1B-7672-4E1E-B850-723E53BE89D8}" destId="{5C2BDB5C-E264-455C-8536-39439D06EBB8}" srcOrd="0" destOrd="0" presId="urn:microsoft.com/office/officeart/2005/8/layout/pyramid3"/>
    <dgm:cxn modelId="{78A0C1FA-C4F2-C947-98F5-5EFEAD5A8684}" type="presParOf" srcId="{C32A4C1B-7672-4E1E-B850-723E53BE89D8}" destId="{943B276B-BCF7-46F1-A550-D896DB0F778A}"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B9B8F2F-13B9-49D6-80B5-E693FC3184B0}"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n-US"/>
        </a:p>
      </dgm:t>
    </dgm:pt>
    <dgm:pt modelId="{2F1ED602-20BF-47C5-86B9-45CDC7C0E8C8}">
      <dgm:prSet phldrT="[Text]" custT="1"/>
      <dgm:spPr>
        <a:solidFill>
          <a:srgbClr val="364550"/>
        </a:solidFill>
      </dgm:spPr>
      <dgm:t>
        <a:bodyPr/>
        <a:lstStyle/>
        <a:p>
          <a:r>
            <a:rPr lang="en-US" sz="2800" dirty="0">
              <a:latin typeface="Arial" charset="0"/>
              <a:ea typeface="Arial" charset="0"/>
              <a:cs typeface="Arial" charset="0"/>
            </a:rPr>
            <a:t>Buyer Persona 1</a:t>
          </a:r>
        </a:p>
      </dgm:t>
    </dgm:pt>
    <dgm:pt modelId="{F9E9FD88-6DCC-48DF-9654-4E9B6926EB87}" type="parTrans" cxnId="{490A0CB7-4A5A-46D8-A046-8BE6FB832058}">
      <dgm:prSet/>
      <dgm:spPr/>
      <dgm:t>
        <a:bodyPr/>
        <a:lstStyle/>
        <a:p>
          <a:endParaRPr lang="en-US"/>
        </a:p>
      </dgm:t>
    </dgm:pt>
    <dgm:pt modelId="{2E018B4A-78B4-469A-9720-EF8C3F52F0F4}" type="sibTrans" cxnId="{490A0CB7-4A5A-46D8-A046-8BE6FB832058}">
      <dgm:prSet/>
      <dgm:spPr/>
      <dgm:t>
        <a:bodyPr/>
        <a:lstStyle/>
        <a:p>
          <a:endParaRPr lang="en-US"/>
        </a:p>
      </dgm:t>
    </dgm:pt>
    <dgm:pt modelId="{4B4EFC6C-88D6-47BE-AF83-87AED161E806}">
      <dgm:prSet phldrT="[Text]" custT="1"/>
      <dgm:spPr>
        <a:solidFill>
          <a:srgbClr val="328BC3"/>
        </a:solidFill>
      </dgm:spPr>
      <dgm:t>
        <a:bodyPr/>
        <a:lstStyle/>
        <a:p>
          <a:r>
            <a:rPr lang="en-US" sz="2800" dirty="0">
              <a:latin typeface="Arial" charset="0"/>
              <a:ea typeface="Arial" charset="0"/>
              <a:cs typeface="Arial" charset="0"/>
            </a:rPr>
            <a:t>Buyer Persona 2</a:t>
          </a:r>
        </a:p>
      </dgm:t>
    </dgm:pt>
    <dgm:pt modelId="{64A84974-F52F-495E-8D9F-7A7CF17EB31E}" type="parTrans" cxnId="{16FEC07D-E7C7-4017-A14D-4A2C88B2B30A}">
      <dgm:prSet/>
      <dgm:spPr/>
      <dgm:t>
        <a:bodyPr/>
        <a:lstStyle/>
        <a:p>
          <a:endParaRPr lang="en-US"/>
        </a:p>
      </dgm:t>
    </dgm:pt>
    <dgm:pt modelId="{545295C2-DA9C-4745-90AE-EA62C44E9564}" type="sibTrans" cxnId="{16FEC07D-E7C7-4017-A14D-4A2C88B2B30A}">
      <dgm:prSet/>
      <dgm:spPr/>
      <dgm:t>
        <a:bodyPr/>
        <a:lstStyle/>
        <a:p>
          <a:endParaRPr lang="en-US"/>
        </a:p>
      </dgm:t>
    </dgm:pt>
    <dgm:pt modelId="{60838DCF-F66A-4D8C-B9F5-5BBE93DA121A}">
      <dgm:prSet phldrT="[Text]" custT="1"/>
      <dgm:spPr>
        <a:solidFill>
          <a:srgbClr val="328BC3"/>
        </a:solidFill>
      </dgm:spPr>
      <dgm:t>
        <a:bodyPr/>
        <a:lstStyle/>
        <a:p>
          <a:r>
            <a:rPr lang="en-US" sz="2400" dirty="0">
              <a:latin typeface="Arial" charset="0"/>
              <a:ea typeface="Arial" charset="0"/>
              <a:cs typeface="Arial" charset="0"/>
            </a:rPr>
            <a:t>Topic 1</a:t>
          </a:r>
        </a:p>
      </dgm:t>
    </dgm:pt>
    <dgm:pt modelId="{780D8B3B-E207-4EA8-B595-639EF151B2D3}" type="parTrans" cxnId="{3639AAFF-F941-473E-88FD-CD24F416A822}">
      <dgm:prSet/>
      <dgm:spPr/>
      <dgm:t>
        <a:bodyPr/>
        <a:lstStyle/>
        <a:p>
          <a:endParaRPr lang="en-US"/>
        </a:p>
      </dgm:t>
    </dgm:pt>
    <dgm:pt modelId="{3CDBBF07-FFF6-440F-B3F2-436BBDE2FE98}" type="sibTrans" cxnId="{3639AAFF-F941-473E-88FD-CD24F416A822}">
      <dgm:prSet/>
      <dgm:spPr/>
      <dgm:t>
        <a:bodyPr/>
        <a:lstStyle/>
        <a:p>
          <a:endParaRPr lang="en-US"/>
        </a:p>
      </dgm:t>
    </dgm:pt>
    <dgm:pt modelId="{A9CA06C9-C949-4484-B00C-C8CBDB54492A}">
      <dgm:prSet phldrT="[Text]" custT="1"/>
      <dgm:spPr>
        <a:solidFill>
          <a:srgbClr val="09B3DB"/>
        </a:solidFill>
      </dgm:spPr>
      <dgm:t>
        <a:bodyPr/>
        <a:lstStyle/>
        <a:p>
          <a:r>
            <a:rPr lang="en-US" sz="2800" dirty="0">
              <a:latin typeface="Arial" charset="0"/>
              <a:ea typeface="Arial" charset="0"/>
              <a:cs typeface="Arial" charset="0"/>
            </a:rPr>
            <a:t>Buyer Persona 3</a:t>
          </a:r>
        </a:p>
      </dgm:t>
    </dgm:pt>
    <dgm:pt modelId="{AA77E088-F8E2-4218-86C8-547B77AE9433}" type="parTrans" cxnId="{853BACE2-08CB-45C8-993C-9EF1690201CF}">
      <dgm:prSet/>
      <dgm:spPr/>
      <dgm:t>
        <a:bodyPr/>
        <a:lstStyle/>
        <a:p>
          <a:endParaRPr lang="en-US"/>
        </a:p>
      </dgm:t>
    </dgm:pt>
    <dgm:pt modelId="{6E15F133-5C07-4133-9D6B-2D310F38F864}" type="sibTrans" cxnId="{853BACE2-08CB-45C8-993C-9EF1690201CF}">
      <dgm:prSet/>
      <dgm:spPr/>
      <dgm:t>
        <a:bodyPr/>
        <a:lstStyle/>
        <a:p>
          <a:endParaRPr lang="en-US"/>
        </a:p>
      </dgm:t>
    </dgm:pt>
    <dgm:pt modelId="{18303053-7D54-4065-B7AC-61737A7144D1}">
      <dgm:prSet phldrT="[Text]" custT="1"/>
      <dgm:spPr>
        <a:solidFill>
          <a:srgbClr val="09B3DB"/>
        </a:solidFill>
      </dgm:spPr>
      <dgm:t>
        <a:bodyPr/>
        <a:lstStyle/>
        <a:p>
          <a:r>
            <a:rPr lang="en-US" sz="2400" dirty="0">
              <a:latin typeface="Arial" charset="0"/>
              <a:ea typeface="Arial" charset="0"/>
              <a:cs typeface="Arial" charset="0"/>
            </a:rPr>
            <a:t>Topic 1</a:t>
          </a:r>
        </a:p>
      </dgm:t>
    </dgm:pt>
    <dgm:pt modelId="{572ABD9E-4379-44B3-8508-13BB0355F834}" type="parTrans" cxnId="{358A2515-ADFF-4B9C-AECA-5D9E11F2A02A}">
      <dgm:prSet/>
      <dgm:spPr/>
      <dgm:t>
        <a:bodyPr/>
        <a:lstStyle/>
        <a:p>
          <a:endParaRPr lang="en-US"/>
        </a:p>
      </dgm:t>
    </dgm:pt>
    <dgm:pt modelId="{2FF78D12-3282-453B-9717-7F9BB08F3AA8}" type="sibTrans" cxnId="{358A2515-ADFF-4B9C-AECA-5D9E11F2A02A}">
      <dgm:prSet/>
      <dgm:spPr/>
      <dgm:t>
        <a:bodyPr/>
        <a:lstStyle/>
        <a:p>
          <a:endParaRPr lang="en-US"/>
        </a:p>
      </dgm:t>
    </dgm:pt>
    <dgm:pt modelId="{DE8B4340-7F1E-41BC-852C-438301BA5BB4}">
      <dgm:prSet phldrT="[Text]" custT="1"/>
      <dgm:spPr>
        <a:solidFill>
          <a:srgbClr val="364550"/>
        </a:solidFill>
      </dgm:spPr>
      <dgm:t>
        <a:bodyPr/>
        <a:lstStyle/>
        <a:p>
          <a:r>
            <a:rPr lang="en-US" sz="2400" dirty="0">
              <a:latin typeface="Arial" charset="0"/>
              <a:ea typeface="Arial" charset="0"/>
              <a:cs typeface="Arial" charset="0"/>
            </a:rPr>
            <a:t>Topic 1</a:t>
          </a:r>
        </a:p>
      </dgm:t>
    </dgm:pt>
    <dgm:pt modelId="{B9336EB9-7120-4C80-919A-1775523F123B}" type="sibTrans" cxnId="{53557F33-EBF5-426F-9D64-B96F5777D60E}">
      <dgm:prSet/>
      <dgm:spPr/>
      <dgm:t>
        <a:bodyPr/>
        <a:lstStyle/>
        <a:p>
          <a:endParaRPr lang="en-US"/>
        </a:p>
      </dgm:t>
    </dgm:pt>
    <dgm:pt modelId="{560FDEA4-2472-46B2-8E44-7277082930A4}" type="parTrans" cxnId="{53557F33-EBF5-426F-9D64-B96F5777D60E}">
      <dgm:prSet/>
      <dgm:spPr/>
      <dgm:t>
        <a:bodyPr/>
        <a:lstStyle/>
        <a:p>
          <a:endParaRPr lang="en-US"/>
        </a:p>
      </dgm:t>
    </dgm:pt>
    <dgm:pt modelId="{964A7385-C44D-0942-B11F-17BFD1F6DAAD}">
      <dgm:prSet phldrT="[Text]" custT="1"/>
      <dgm:spPr>
        <a:solidFill>
          <a:srgbClr val="364550"/>
        </a:solidFill>
      </dgm:spPr>
      <dgm:t>
        <a:bodyPr/>
        <a:lstStyle/>
        <a:p>
          <a:r>
            <a:rPr lang="en-US" sz="2400" dirty="0">
              <a:latin typeface="Arial" charset="0"/>
              <a:ea typeface="Arial" charset="0"/>
              <a:cs typeface="Arial" charset="0"/>
            </a:rPr>
            <a:t>Topic 2</a:t>
          </a:r>
        </a:p>
      </dgm:t>
    </dgm:pt>
    <dgm:pt modelId="{D42183D8-9387-2942-BCF2-1013396CB737}" type="parTrans" cxnId="{BE4B135D-FD17-5748-95D3-6F6BB761060A}">
      <dgm:prSet/>
      <dgm:spPr/>
      <dgm:t>
        <a:bodyPr/>
        <a:lstStyle/>
        <a:p>
          <a:endParaRPr lang="en-US"/>
        </a:p>
      </dgm:t>
    </dgm:pt>
    <dgm:pt modelId="{C7850BF7-F3DC-C641-A0B4-5571F170766C}" type="sibTrans" cxnId="{BE4B135D-FD17-5748-95D3-6F6BB761060A}">
      <dgm:prSet/>
      <dgm:spPr/>
      <dgm:t>
        <a:bodyPr/>
        <a:lstStyle/>
        <a:p>
          <a:endParaRPr lang="en-US"/>
        </a:p>
      </dgm:t>
    </dgm:pt>
    <dgm:pt modelId="{119D4C46-2672-7242-8050-1808FA807542}">
      <dgm:prSet phldrT="[Text]" custT="1"/>
      <dgm:spPr>
        <a:solidFill>
          <a:srgbClr val="364550"/>
        </a:solidFill>
      </dgm:spPr>
      <dgm:t>
        <a:bodyPr/>
        <a:lstStyle/>
        <a:p>
          <a:r>
            <a:rPr lang="en-US" sz="2400" dirty="0">
              <a:latin typeface="Arial" charset="0"/>
              <a:ea typeface="Arial" charset="0"/>
              <a:cs typeface="Arial" charset="0"/>
            </a:rPr>
            <a:t>Topic 3</a:t>
          </a:r>
        </a:p>
      </dgm:t>
    </dgm:pt>
    <dgm:pt modelId="{BA01600C-C75A-0746-ADC4-BBC60A472ED2}" type="parTrans" cxnId="{FD55889D-CEE4-8E44-9FA3-65DF4CA04A6B}">
      <dgm:prSet/>
      <dgm:spPr/>
      <dgm:t>
        <a:bodyPr/>
        <a:lstStyle/>
        <a:p>
          <a:endParaRPr lang="en-US"/>
        </a:p>
      </dgm:t>
    </dgm:pt>
    <dgm:pt modelId="{C5D75598-152B-A44F-9E14-6F86D4002916}" type="sibTrans" cxnId="{FD55889D-CEE4-8E44-9FA3-65DF4CA04A6B}">
      <dgm:prSet/>
      <dgm:spPr/>
      <dgm:t>
        <a:bodyPr/>
        <a:lstStyle/>
        <a:p>
          <a:endParaRPr lang="en-US"/>
        </a:p>
      </dgm:t>
    </dgm:pt>
    <dgm:pt modelId="{B4483C6B-7BD7-0944-9197-73EE9488A45C}">
      <dgm:prSet phldrT="[Text]" custT="1"/>
      <dgm:spPr>
        <a:solidFill>
          <a:srgbClr val="364550"/>
        </a:solidFill>
      </dgm:spPr>
      <dgm:t>
        <a:bodyPr/>
        <a:lstStyle/>
        <a:p>
          <a:r>
            <a:rPr lang="en-US" sz="2400" dirty="0">
              <a:latin typeface="Arial" charset="0"/>
              <a:ea typeface="Arial" charset="0"/>
              <a:cs typeface="Arial" charset="0"/>
            </a:rPr>
            <a:t>Topic 4</a:t>
          </a:r>
        </a:p>
      </dgm:t>
    </dgm:pt>
    <dgm:pt modelId="{E8C7A168-606F-C942-8ED3-7AE60AB62126}" type="parTrans" cxnId="{1F7607F1-BBEF-4849-9F11-B4CA1EE90DB9}">
      <dgm:prSet/>
      <dgm:spPr/>
      <dgm:t>
        <a:bodyPr/>
        <a:lstStyle/>
        <a:p>
          <a:endParaRPr lang="en-US"/>
        </a:p>
      </dgm:t>
    </dgm:pt>
    <dgm:pt modelId="{DDE0310A-63B1-364F-A738-63E2E80D8929}" type="sibTrans" cxnId="{1F7607F1-BBEF-4849-9F11-B4CA1EE90DB9}">
      <dgm:prSet/>
      <dgm:spPr/>
      <dgm:t>
        <a:bodyPr/>
        <a:lstStyle/>
        <a:p>
          <a:endParaRPr lang="en-US"/>
        </a:p>
      </dgm:t>
    </dgm:pt>
    <dgm:pt modelId="{405C8753-2853-024E-9FC5-FF6350A8D1C4}">
      <dgm:prSet phldrT="[Text]" custT="1"/>
      <dgm:spPr>
        <a:solidFill>
          <a:srgbClr val="364550"/>
        </a:solidFill>
      </dgm:spPr>
      <dgm:t>
        <a:bodyPr/>
        <a:lstStyle/>
        <a:p>
          <a:r>
            <a:rPr lang="en-US" sz="2400" dirty="0">
              <a:latin typeface="Arial" charset="0"/>
              <a:ea typeface="Arial" charset="0"/>
              <a:cs typeface="Arial" charset="0"/>
            </a:rPr>
            <a:t>Topic 5</a:t>
          </a:r>
        </a:p>
      </dgm:t>
    </dgm:pt>
    <dgm:pt modelId="{369C6B7A-8B68-2F45-91B1-6F6665E29F2E}" type="parTrans" cxnId="{16BF3DB3-27C0-7D46-B309-B63F0777750B}">
      <dgm:prSet/>
      <dgm:spPr/>
      <dgm:t>
        <a:bodyPr/>
        <a:lstStyle/>
        <a:p>
          <a:endParaRPr lang="en-US"/>
        </a:p>
      </dgm:t>
    </dgm:pt>
    <dgm:pt modelId="{18AB2E4D-4CAF-8F4B-B315-9B3CFFB81790}" type="sibTrans" cxnId="{16BF3DB3-27C0-7D46-B309-B63F0777750B}">
      <dgm:prSet/>
      <dgm:spPr/>
      <dgm:t>
        <a:bodyPr/>
        <a:lstStyle/>
        <a:p>
          <a:endParaRPr lang="en-US"/>
        </a:p>
      </dgm:t>
    </dgm:pt>
    <dgm:pt modelId="{F2BB19FB-2F20-1D4E-B263-DA91A4519037}">
      <dgm:prSet custT="1"/>
      <dgm:spPr>
        <a:solidFill>
          <a:srgbClr val="328BC3"/>
        </a:solidFill>
      </dgm:spPr>
      <dgm:t>
        <a:bodyPr/>
        <a:lstStyle/>
        <a:p>
          <a:r>
            <a:rPr lang="en-US" sz="2400" dirty="0">
              <a:latin typeface="Arial" charset="0"/>
              <a:ea typeface="Arial" charset="0"/>
              <a:cs typeface="Arial" charset="0"/>
            </a:rPr>
            <a:t>Topic 2</a:t>
          </a:r>
        </a:p>
      </dgm:t>
    </dgm:pt>
    <dgm:pt modelId="{FE65DF58-0EEF-AD44-A102-3C16E8271404}" type="parTrans" cxnId="{8316CE85-3D1D-B848-A8C4-C735FE992BE7}">
      <dgm:prSet/>
      <dgm:spPr/>
      <dgm:t>
        <a:bodyPr/>
        <a:lstStyle/>
        <a:p>
          <a:endParaRPr lang="en-US"/>
        </a:p>
      </dgm:t>
    </dgm:pt>
    <dgm:pt modelId="{7FBADAE5-43EB-1549-AE64-BA2E85EE5925}" type="sibTrans" cxnId="{8316CE85-3D1D-B848-A8C4-C735FE992BE7}">
      <dgm:prSet/>
      <dgm:spPr/>
      <dgm:t>
        <a:bodyPr/>
        <a:lstStyle/>
        <a:p>
          <a:endParaRPr lang="en-US"/>
        </a:p>
      </dgm:t>
    </dgm:pt>
    <dgm:pt modelId="{CC4759E4-2A49-6349-A796-96DA3FA1598A}">
      <dgm:prSet custT="1"/>
      <dgm:spPr>
        <a:solidFill>
          <a:srgbClr val="328BC3"/>
        </a:solidFill>
      </dgm:spPr>
      <dgm:t>
        <a:bodyPr/>
        <a:lstStyle/>
        <a:p>
          <a:r>
            <a:rPr lang="en-US" sz="2400" dirty="0">
              <a:latin typeface="Arial" charset="0"/>
              <a:ea typeface="Arial" charset="0"/>
              <a:cs typeface="Arial" charset="0"/>
            </a:rPr>
            <a:t>Topic 3</a:t>
          </a:r>
        </a:p>
      </dgm:t>
    </dgm:pt>
    <dgm:pt modelId="{76FE08C4-4A0F-A043-A372-FFAE6B2E9ADC}" type="parTrans" cxnId="{682A7362-7E18-E34D-AA81-1B2062E953E3}">
      <dgm:prSet/>
      <dgm:spPr/>
      <dgm:t>
        <a:bodyPr/>
        <a:lstStyle/>
        <a:p>
          <a:endParaRPr lang="en-US"/>
        </a:p>
      </dgm:t>
    </dgm:pt>
    <dgm:pt modelId="{E333D25B-F8C8-1848-A407-69FFE7507C02}" type="sibTrans" cxnId="{682A7362-7E18-E34D-AA81-1B2062E953E3}">
      <dgm:prSet/>
      <dgm:spPr/>
      <dgm:t>
        <a:bodyPr/>
        <a:lstStyle/>
        <a:p>
          <a:endParaRPr lang="en-US"/>
        </a:p>
      </dgm:t>
    </dgm:pt>
    <dgm:pt modelId="{347BE501-06F3-264C-B70A-BF7FD883D938}">
      <dgm:prSet custT="1"/>
      <dgm:spPr>
        <a:solidFill>
          <a:srgbClr val="328BC3"/>
        </a:solidFill>
      </dgm:spPr>
      <dgm:t>
        <a:bodyPr/>
        <a:lstStyle/>
        <a:p>
          <a:r>
            <a:rPr lang="en-US" sz="2400" dirty="0">
              <a:latin typeface="Arial" charset="0"/>
              <a:ea typeface="Arial" charset="0"/>
              <a:cs typeface="Arial" charset="0"/>
            </a:rPr>
            <a:t>Topic 4</a:t>
          </a:r>
        </a:p>
      </dgm:t>
    </dgm:pt>
    <dgm:pt modelId="{94EF69AF-AA4C-7D4D-BFA0-5A3980066DAB}" type="parTrans" cxnId="{766379F8-D56F-B04E-B329-5E202E1C766C}">
      <dgm:prSet/>
      <dgm:spPr/>
      <dgm:t>
        <a:bodyPr/>
        <a:lstStyle/>
        <a:p>
          <a:endParaRPr lang="en-US"/>
        </a:p>
      </dgm:t>
    </dgm:pt>
    <dgm:pt modelId="{88E87905-4ADC-794F-B169-5DB80FC6E3BD}" type="sibTrans" cxnId="{766379F8-D56F-B04E-B329-5E202E1C766C}">
      <dgm:prSet/>
      <dgm:spPr/>
      <dgm:t>
        <a:bodyPr/>
        <a:lstStyle/>
        <a:p>
          <a:endParaRPr lang="en-US"/>
        </a:p>
      </dgm:t>
    </dgm:pt>
    <dgm:pt modelId="{A10AF728-8C53-1046-A38C-C3DE2A81C402}">
      <dgm:prSet custT="1"/>
      <dgm:spPr>
        <a:solidFill>
          <a:srgbClr val="328BC3"/>
        </a:solidFill>
      </dgm:spPr>
      <dgm:t>
        <a:bodyPr/>
        <a:lstStyle/>
        <a:p>
          <a:r>
            <a:rPr lang="en-US" sz="2400" dirty="0">
              <a:latin typeface="Arial" charset="0"/>
              <a:ea typeface="Arial" charset="0"/>
              <a:cs typeface="Arial" charset="0"/>
            </a:rPr>
            <a:t>Topic 5</a:t>
          </a:r>
        </a:p>
      </dgm:t>
    </dgm:pt>
    <dgm:pt modelId="{9CC48D1F-89D9-5040-89AC-2C44A80B0C54}" type="parTrans" cxnId="{39F5399D-2351-BC48-8344-101A49069F47}">
      <dgm:prSet/>
      <dgm:spPr/>
      <dgm:t>
        <a:bodyPr/>
        <a:lstStyle/>
        <a:p>
          <a:endParaRPr lang="en-US"/>
        </a:p>
      </dgm:t>
    </dgm:pt>
    <dgm:pt modelId="{F4D15702-2C2C-3846-B3D0-599D95686A89}" type="sibTrans" cxnId="{39F5399D-2351-BC48-8344-101A49069F47}">
      <dgm:prSet/>
      <dgm:spPr/>
      <dgm:t>
        <a:bodyPr/>
        <a:lstStyle/>
        <a:p>
          <a:endParaRPr lang="en-US"/>
        </a:p>
      </dgm:t>
    </dgm:pt>
    <dgm:pt modelId="{295ECE8C-A251-9F47-9E30-5AC82E1AE0C6}">
      <dgm:prSet custT="1"/>
      <dgm:spPr>
        <a:solidFill>
          <a:srgbClr val="09B3DB"/>
        </a:solidFill>
      </dgm:spPr>
      <dgm:t>
        <a:bodyPr/>
        <a:lstStyle/>
        <a:p>
          <a:r>
            <a:rPr lang="en-US" sz="2400" dirty="0">
              <a:latin typeface="Arial" charset="0"/>
              <a:ea typeface="Arial" charset="0"/>
              <a:cs typeface="Arial" charset="0"/>
            </a:rPr>
            <a:t>Topic 2</a:t>
          </a:r>
        </a:p>
      </dgm:t>
    </dgm:pt>
    <dgm:pt modelId="{05B6F2D7-3560-7941-A2A8-9BBFF653EAC1}" type="parTrans" cxnId="{0F9DF59A-8ED6-0340-997B-DCD2C9429544}">
      <dgm:prSet/>
      <dgm:spPr/>
      <dgm:t>
        <a:bodyPr/>
        <a:lstStyle/>
        <a:p>
          <a:endParaRPr lang="en-US"/>
        </a:p>
      </dgm:t>
    </dgm:pt>
    <dgm:pt modelId="{589F3C34-54AD-5845-B9AD-EB07F7CA8A0C}" type="sibTrans" cxnId="{0F9DF59A-8ED6-0340-997B-DCD2C9429544}">
      <dgm:prSet/>
      <dgm:spPr/>
      <dgm:t>
        <a:bodyPr/>
        <a:lstStyle/>
        <a:p>
          <a:endParaRPr lang="en-US"/>
        </a:p>
      </dgm:t>
    </dgm:pt>
    <dgm:pt modelId="{C14D60CC-31DA-5548-A9F4-19F69466E4E0}">
      <dgm:prSet custT="1"/>
      <dgm:spPr>
        <a:solidFill>
          <a:srgbClr val="09B3DB"/>
        </a:solidFill>
      </dgm:spPr>
      <dgm:t>
        <a:bodyPr/>
        <a:lstStyle/>
        <a:p>
          <a:r>
            <a:rPr lang="en-US" sz="2400" dirty="0">
              <a:latin typeface="Arial" charset="0"/>
              <a:ea typeface="Arial" charset="0"/>
              <a:cs typeface="Arial" charset="0"/>
            </a:rPr>
            <a:t>Topic 3</a:t>
          </a:r>
        </a:p>
      </dgm:t>
    </dgm:pt>
    <dgm:pt modelId="{90C5ED80-F560-4941-9D84-624197D6FA2C}" type="parTrans" cxnId="{7A444860-F2B5-7A40-9BDB-045B2012E04E}">
      <dgm:prSet/>
      <dgm:spPr/>
      <dgm:t>
        <a:bodyPr/>
        <a:lstStyle/>
        <a:p>
          <a:endParaRPr lang="en-US"/>
        </a:p>
      </dgm:t>
    </dgm:pt>
    <dgm:pt modelId="{300EC998-996C-0C4B-A514-B0A2AF9F06AE}" type="sibTrans" cxnId="{7A444860-F2B5-7A40-9BDB-045B2012E04E}">
      <dgm:prSet/>
      <dgm:spPr/>
      <dgm:t>
        <a:bodyPr/>
        <a:lstStyle/>
        <a:p>
          <a:endParaRPr lang="en-US"/>
        </a:p>
      </dgm:t>
    </dgm:pt>
    <dgm:pt modelId="{8C4C79D8-7DF7-4A41-8FCA-D83BC1093118}">
      <dgm:prSet custT="1"/>
      <dgm:spPr>
        <a:solidFill>
          <a:srgbClr val="09B3DB"/>
        </a:solidFill>
      </dgm:spPr>
      <dgm:t>
        <a:bodyPr/>
        <a:lstStyle/>
        <a:p>
          <a:r>
            <a:rPr lang="en-US" sz="2400" dirty="0">
              <a:latin typeface="Arial" charset="0"/>
              <a:ea typeface="Arial" charset="0"/>
              <a:cs typeface="Arial" charset="0"/>
            </a:rPr>
            <a:t>Topic 4</a:t>
          </a:r>
        </a:p>
      </dgm:t>
    </dgm:pt>
    <dgm:pt modelId="{3C9BC66B-E20E-5344-828F-12E7F471CADE}" type="parTrans" cxnId="{09E276F0-D0F2-E547-BD82-74EC5807AA7C}">
      <dgm:prSet/>
      <dgm:spPr/>
      <dgm:t>
        <a:bodyPr/>
        <a:lstStyle/>
        <a:p>
          <a:endParaRPr lang="en-US"/>
        </a:p>
      </dgm:t>
    </dgm:pt>
    <dgm:pt modelId="{BDA2A3A6-D905-424A-A823-82922AFB52FA}" type="sibTrans" cxnId="{09E276F0-D0F2-E547-BD82-74EC5807AA7C}">
      <dgm:prSet/>
      <dgm:spPr/>
      <dgm:t>
        <a:bodyPr/>
        <a:lstStyle/>
        <a:p>
          <a:endParaRPr lang="en-US"/>
        </a:p>
      </dgm:t>
    </dgm:pt>
    <dgm:pt modelId="{50B052D3-1014-9844-A4B7-FC022B7DDFB3}">
      <dgm:prSet custT="1"/>
      <dgm:spPr>
        <a:solidFill>
          <a:srgbClr val="09B3DB"/>
        </a:solidFill>
      </dgm:spPr>
      <dgm:t>
        <a:bodyPr/>
        <a:lstStyle/>
        <a:p>
          <a:r>
            <a:rPr lang="en-US" sz="2400" dirty="0">
              <a:latin typeface="Arial" charset="0"/>
              <a:ea typeface="Arial" charset="0"/>
              <a:cs typeface="Arial" charset="0"/>
            </a:rPr>
            <a:t>Topic 5</a:t>
          </a:r>
        </a:p>
      </dgm:t>
    </dgm:pt>
    <dgm:pt modelId="{016F4116-117A-CF4E-8F5F-6B3EA978E7FA}" type="parTrans" cxnId="{A2B55077-CF0D-B64C-9D3D-B4BB034C494F}">
      <dgm:prSet/>
      <dgm:spPr/>
      <dgm:t>
        <a:bodyPr/>
        <a:lstStyle/>
        <a:p>
          <a:endParaRPr lang="en-US"/>
        </a:p>
      </dgm:t>
    </dgm:pt>
    <dgm:pt modelId="{6528727A-5E24-DA40-8C90-601884F4C3D4}" type="sibTrans" cxnId="{A2B55077-CF0D-B64C-9D3D-B4BB034C494F}">
      <dgm:prSet/>
      <dgm:spPr/>
      <dgm:t>
        <a:bodyPr/>
        <a:lstStyle/>
        <a:p>
          <a:endParaRPr lang="en-US"/>
        </a:p>
      </dgm:t>
    </dgm:pt>
    <dgm:pt modelId="{3DEF4FB6-FCDE-45FB-80C7-080A99B371C6}" type="pres">
      <dgm:prSet presAssocID="{FB9B8F2F-13B9-49D6-80B5-E693FC3184B0}" presName="Name0" presStyleCnt="0">
        <dgm:presLayoutVars>
          <dgm:dir/>
          <dgm:resizeHandles val="exact"/>
        </dgm:presLayoutVars>
      </dgm:prSet>
      <dgm:spPr/>
      <dgm:t>
        <a:bodyPr/>
        <a:lstStyle/>
        <a:p>
          <a:endParaRPr lang="en-US"/>
        </a:p>
      </dgm:t>
    </dgm:pt>
    <dgm:pt modelId="{21601BEB-2166-4589-9F01-ECEFBC79FE16}" type="pres">
      <dgm:prSet presAssocID="{2F1ED602-20BF-47C5-86B9-45CDC7C0E8C8}" presName="node" presStyleLbl="node1" presStyleIdx="0" presStyleCnt="3" custLinFactNeighborX="-513" custLinFactNeighborY="0">
        <dgm:presLayoutVars>
          <dgm:bulletEnabled val="1"/>
        </dgm:presLayoutVars>
      </dgm:prSet>
      <dgm:spPr/>
      <dgm:t>
        <a:bodyPr/>
        <a:lstStyle/>
        <a:p>
          <a:endParaRPr lang="en-US"/>
        </a:p>
      </dgm:t>
    </dgm:pt>
    <dgm:pt modelId="{83684B21-EE8F-4FA2-9613-9061B20BEB6E}" type="pres">
      <dgm:prSet presAssocID="{2E018B4A-78B4-469A-9720-EF8C3F52F0F4}" presName="sibTrans" presStyleCnt="0"/>
      <dgm:spPr/>
    </dgm:pt>
    <dgm:pt modelId="{F0E037D3-D043-4582-9A82-2138C07997C2}" type="pres">
      <dgm:prSet presAssocID="{4B4EFC6C-88D6-47BE-AF83-87AED161E806}" presName="node" presStyleLbl="node1" presStyleIdx="1" presStyleCnt="3">
        <dgm:presLayoutVars>
          <dgm:bulletEnabled val="1"/>
        </dgm:presLayoutVars>
      </dgm:prSet>
      <dgm:spPr/>
      <dgm:t>
        <a:bodyPr/>
        <a:lstStyle/>
        <a:p>
          <a:endParaRPr lang="en-US"/>
        </a:p>
      </dgm:t>
    </dgm:pt>
    <dgm:pt modelId="{3E86BB71-E117-421F-8DB9-1559CA8B2710}" type="pres">
      <dgm:prSet presAssocID="{545295C2-DA9C-4745-90AE-EA62C44E9564}" presName="sibTrans" presStyleCnt="0"/>
      <dgm:spPr/>
    </dgm:pt>
    <dgm:pt modelId="{01121C9A-D959-4632-BC29-E8319609CA27}" type="pres">
      <dgm:prSet presAssocID="{A9CA06C9-C949-4484-B00C-C8CBDB54492A}" presName="node" presStyleLbl="node1" presStyleIdx="2" presStyleCnt="3">
        <dgm:presLayoutVars>
          <dgm:bulletEnabled val="1"/>
        </dgm:presLayoutVars>
      </dgm:prSet>
      <dgm:spPr/>
      <dgm:t>
        <a:bodyPr/>
        <a:lstStyle/>
        <a:p>
          <a:endParaRPr lang="en-US"/>
        </a:p>
      </dgm:t>
    </dgm:pt>
  </dgm:ptLst>
  <dgm:cxnLst>
    <dgm:cxn modelId="{53557F33-EBF5-426F-9D64-B96F5777D60E}" srcId="{2F1ED602-20BF-47C5-86B9-45CDC7C0E8C8}" destId="{DE8B4340-7F1E-41BC-852C-438301BA5BB4}" srcOrd="0" destOrd="0" parTransId="{560FDEA4-2472-46B2-8E44-7277082930A4}" sibTransId="{B9336EB9-7120-4C80-919A-1775523F123B}"/>
    <dgm:cxn modelId="{3639AAFF-F941-473E-88FD-CD24F416A822}" srcId="{4B4EFC6C-88D6-47BE-AF83-87AED161E806}" destId="{60838DCF-F66A-4D8C-B9F5-5BBE93DA121A}" srcOrd="0" destOrd="0" parTransId="{780D8B3B-E207-4EA8-B595-639EF151B2D3}" sibTransId="{3CDBBF07-FFF6-440F-B3F2-436BBDE2FE98}"/>
    <dgm:cxn modelId="{A2B55077-CF0D-B64C-9D3D-B4BB034C494F}" srcId="{A9CA06C9-C949-4484-B00C-C8CBDB54492A}" destId="{50B052D3-1014-9844-A4B7-FC022B7DDFB3}" srcOrd="4" destOrd="0" parTransId="{016F4116-117A-CF4E-8F5F-6B3EA978E7FA}" sibTransId="{6528727A-5E24-DA40-8C90-601884F4C3D4}"/>
    <dgm:cxn modelId="{BC49F240-3C67-584D-8BEE-1F565C3A45B2}" type="presOf" srcId="{18303053-7D54-4065-B7AC-61737A7144D1}" destId="{01121C9A-D959-4632-BC29-E8319609CA27}" srcOrd="0" destOrd="1" presId="urn:microsoft.com/office/officeart/2005/8/layout/hList6"/>
    <dgm:cxn modelId="{26BC031B-B58E-E048-931D-51114F92AC49}" type="presOf" srcId="{405C8753-2853-024E-9FC5-FF6350A8D1C4}" destId="{21601BEB-2166-4589-9F01-ECEFBC79FE16}" srcOrd="0" destOrd="5" presId="urn:microsoft.com/office/officeart/2005/8/layout/hList6"/>
    <dgm:cxn modelId="{AAF42265-8C42-1E4D-810E-F2B32203462E}" type="presOf" srcId="{347BE501-06F3-264C-B70A-BF7FD883D938}" destId="{F0E037D3-D043-4582-9A82-2138C07997C2}" srcOrd="0" destOrd="4" presId="urn:microsoft.com/office/officeart/2005/8/layout/hList6"/>
    <dgm:cxn modelId="{BE4B135D-FD17-5748-95D3-6F6BB761060A}" srcId="{2F1ED602-20BF-47C5-86B9-45CDC7C0E8C8}" destId="{964A7385-C44D-0942-B11F-17BFD1F6DAAD}" srcOrd="1" destOrd="0" parTransId="{D42183D8-9387-2942-BCF2-1013396CB737}" sibTransId="{C7850BF7-F3DC-C641-A0B4-5571F170766C}"/>
    <dgm:cxn modelId="{A74CF5A1-765A-F148-BEE0-2316C46547F8}" type="presOf" srcId="{60838DCF-F66A-4D8C-B9F5-5BBE93DA121A}" destId="{F0E037D3-D043-4582-9A82-2138C07997C2}" srcOrd="0" destOrd="1" presId="urn:microsoft.com/office/officeart/2005/8/layout/hList6"/>
    <dgm:cxn modelId="{C32EFE9D-90C5-7C4B-BF4F-3600D634C878}" type="presOf" srcId="{B4483C6B-7BD7-0944-9197-73EE9488A45C}" destId="{21601BEB-2166-4589-9F01-ECEFBC79FE16}" srcOrd="0" destOrd="4" presId="urn:microsoft.com/office/officeart/2005/8/layout/hList6"/>
    <dgm:cxn modelId="{766379F8-D56F-B04E-B329-5E202E1C766C}" srcId="{4B4EFC6C-88D6-47BE-AF83-87AED161E806}" destId="{347BE501-06F3-264C-B70A-BF7FD883D938}" srcOrd="3" destOrd="0" parTransId="{94EF69AF-AA4C-7D4D-BFA0-5A3980066DAB}" sibTransId="{88E87905-4ADC-794F-B169-5DB80FC6E3BD}"/>
    <dgm:cxn modelId="{10702364-D404-B346-B70F-17E8545F9507}" type="presOf" srcId="{295ECE8C-A251-9F47-9E30-5AC82E1AE0C6}" destId="{01121C9A-D959-4632-BC29-E8319609CA27}" srcOrd="0" destOrd="2" presId="urn:microsoft.com/office/officeart/2005/8/layout/hList6"/>
    <dgm:cxn modelId="{0F9DF59A-8ED6-0340-997B-DCD2C9429544}" srcId="{A9CA06C9-C949-4484-B00C-C8CBDB54492A}" destId="{295ECE8C-A251-9F47-9E30-5AC82E1AE0C6}" srcOrd="1" destOrd="0" parTransId="{05B6F2D7-3560-7941-A2A8-9BBFF653EAC1}" sibTransId="{589F3C34-54AD-5845-B9AD-EB07F7CA8A0C}"/>
    <dgm:cxn modelId="{7A444860-F2B5-7A40-9BDB-045B2012E04E}" srcId="{A9CA06C9-C949-4484-B00C-C8CBDB54492A}" destId="{C14D60CC-31DA-5548-A9F4-19F69466E4E0}" srcOrd="2" destOrd="0" parTransId="{90C5ED80-F560-4941-9D84-624197D6FA2C}" sibTransId="{300EC998-996C-0C4B-A514-B0A2AF9F06AE}"/>
    <dgm:cxn modelId="{853BACE2-08CB-45C8-993C-9EF1690201CF}" srcId="{FB9B8F2F-13B9-49D6-80B5-E693FC3184B0}" destId="{A9CA06C9-C949-4484-B00C-C8CBDB54492A}" srcOrd="2" destOrd="0" parTransId="{AA77E088-F8E2-4218-86C8-547B77AE9433}" sibTransId="{6E15F133-5C07-4133-9D6B-2D310F38F864}"/>
    <dgm:cxn modelId="{16BF3DB3-27C0-7D46-B309-B63F0777750B}" srcId="{2F1ED602-20BF-47C5-86B9-45CDC7C0E8C8}" destId="{405C8753-2853-024E-9FC5-FF6350A8D1C4}" srcOrd="4" destOrd="0" parTransId="{369C6B7A-8B68-2F45-91B1-6F6665E29F2E}" sibTransId="{18AB2E4D-4CAF-8F4B-B315-9B3CFFB81790}"/>
    <dgm:cxn modelId="{8316CE85-3D1D-B848-A8C4-C735FE992BE7}" srcId="{4B4EFC6C-88D6-47BE-AF83-87AED161E806}" destId="{F2BB19FB-2F20-1D4E-B263-DA91A4519037}" srcOrd="1" destOrd="0" parTransId="{FE65DF58-0EEF-AD44-A102-3C16E8271404}" sibTransId="{7FBADAE5-43EB-1549-AE64-BA2E85EE5925}"/>
    <dgm:cxn modelId="{B966EC12-8236-464A-B915-3B1B7CA5DAF8}" type="presOf" srcId="{A9CA06C9-C949-4484-B00C-C8CBDB54492A}" destId="{01121C9A-D959-4632-BC29-E8319609CA27}" srcOrd="0" destOrd="0" presId="urn:microsoft.com/office/officeart/2005/8/layout/hList6"/>
    <dgm:cxn modelId="{85844DC5-1A37-1A45-AC73-D229F4C6E73C}" type="presOf" srcId="{CC4759E4-2A49-6349-A796-96DA3FA1598A}" destId="{F0E037D3-D043-4582-9A82-2138C07997C2}" srcOrd="0" destOrd="3" presId="urn:microsoft.com/office/officeart/2005/8/layout/hList6"/>
    <dgm:cxn modelId="{39F5399D-2351-BC48-8344-101A49069F47}" srcId="{4B4EFC6C-88D6-47BE-AF83-87AED161E806}" destId="{A10AF728-8C53-1046-A38C-C3DE2A81C402}" srcOrd="4" destOrd="0" parTransId="{9CC48D1F-89D9-5040-89AC-2C44A80B0C54}" sibTransId="{F4D15702-2C2C-3846-B3D0-599D95686A89}"/>
    <dgm:cxn modelId="{784B68B2-F5E9-2745-B934-122712DE125F}" type="presOf" srcId="{DE8B4340-7F1E-41BC-852C-438301BA5BB4}" destId="{21601BEB-2166-4589-9F01-ECEFBC79FE16}" srcOrd="0" destOrd="1" presId="urn:microsoft.com/office/officeart/2005/8/layout/hList6"/>
    <dgm:cxn modelId="{16FEC07D-E7C7-4017-A14D-4A2C88B2B30A}" srcId="{FB9B8F2F-13B9-49D6-80B5-E693FC3184B0}" destId="{4B4EFC6C-88D6-47BE-AF83-87AED161E806}" srcOrd="1" destOrd="0" parTransId="{64A84974-F52F-495E-8D9F-7A7CF17EB31E}" sibTransId="{545295C2-DA9C-4745-90AE-EA62C44E9564}"/>
    <dgm:cxn modelId="{09E276F0-D0F2-E547-BD82-74EC5807AA7C}" srcId="{A9CA06C9-C949-4484-B00C-C8CBDB54492A}" destId="{8C4C79D8-7DF7-4A41-8FCA-D83BC1093118}" srcOrd="3" destOrd="0" parTransId="{3C9BC66B-E20E-5344-828F-12E7F471CADE}" sibTransId="{BDA2A3A6-D905-424A-A823-82922AFB52FA}"/>
    <dgm:cxn modelId="{6440BFBE-A9BA-F54E-AB59-7420E77CD7FE}" type="presOf" srcId="{F2BB19FB-2F20-1D4E-B263-DA91A4519037}" destId="{F0E037D3-D043-4582-9A82-2138C07997C2}" srcOrd="0" destOrd="2" presId="urn:microsoft.com/office/officeart/2005/8/layout/hList6"/>
    <dgm:cxn modelId="{5C6CE48A-49EB-9445-A979-901D1BD7A815}" type="presOf" srcId="{50B052D3-1014-9844-A4B7-FC022B7DDFB3}" destId="{01121C9A-D959-4632-BC29-E8319609CA27}" srcOrd="0" destOrd="5" presId="urn:microsoft.com/office/officeart/2005/8/layout/hList6"/>
    <dgm:cxn modelId="{682A7362-7E18-E34D-AA81-1B2062E953E3}" srcId="{4B4EFC6C-88D6-47BE-AF83-87AED161E806}" destId="{CC4759E4-2A49-6349-A796-96DA3FA1598A}" srcOrd="2" destOrd="0" parTransId="{76FE08C4-4A0F-A043-A372-FFAE6B2E9ADC}" sibTransId="{E333D25B-F8C8-1848-A407-69FFE7507C02}"/>
    <dgm:cxn modelId="{75FBE3DD-9B8B-8D40-9CA3-938D7A9F33C6}" type="presOf" srcId="{4B4EFC6C-88D6-47BE-AF83-87AED161E806}" destId="{F0E037D3-D043-4582-9A82-2138C07997C2}" srcOrd="0" destOrd="0" presId="urn:microsoft.com/office/officeart/2005/8/layout/hList6"/>
    <dgm:cxn modelId="{1CF01F47-552E-FA4F-B008-85033D84C405}" type="presOf" srcId="{C14D60CC-31DA-5548-A9F4-19F69466E4E0}" destId="{01121C9A-D959-4632-BC29-E8319609CA27}" srcOrd="0" destOrd="3" presId="urn:microsoft.com/office/officeart/2005/8/layout/hList6"/>
    <dgm:cxn modelId="{358A2515-ADFF-4B9C-AECA-5D9E11F2A02A}" srcId="{A9CA06C9-C949-4484-B00C-C8CBDB54492A}" destId="{18303053-7D54-4065-B7AC-61737A7144D1}" srcOrd="0" destOrd="0" parTransId="{572ABD9E-4379-44B3-8508-13BB0355F834}" sibTransId="{2FF78D12-3282-453B-9717-7F9BB08F3AA8}"/>
    <dgm:cxn modelId="{FD55889D-CEE4-8E44-9FA3-65DF4CA04A6B}" srcId="{2F1ED602-20BF-47C5-86B9-45CDC7C0E8C8}" destId="{119D4C46-2672-7242-8050-1808FA807542}" srcOrd="2" destOrd="0" parTransId="{BA01600C-C75A-0746-ADC4-BBC60A472ED2}" sibTransId="{C5D75598-152B-A44F-9E14-6F86D4002916}"/>
    <dgm:cxn modelId="{F08F3CAB-20B5-BC41-A766-F598133B3043}" type="presOf" srcId="{8C4C79D8-7DF7-4A41-8FCA-D83BC1093118}" destId="{01121C9A-D959-4632-BC29-E8319609CA27}" srcOrd="0" destOrd="4" presId="urn:microsoft.com/office/officeart/2005/8/layout/hList6"/>
    <dgm:cxn modelId="{42D48AF2-FF4B-1D4F-9AE5-8E169EFA3CB2}" type="presOf" srcId="{2F1ED602-20BF-47C5-86B9-45CDC7C0E8C8}" destId="{21601BEB-2166-4589-9F01-ECEFBC79FE16}" srcOrd="0" destOrd="0" presId="urn:microsoft.com/office/officeart/2005/8/layout/hList6"/>
    <dgm:cxn modelId="{CC9AC681-DBCD-B843-B622-B859191BC034}" type="presOf" srcId="{119D4C46-2672-7242-8050-1808FA807542}" destId="{21601BEB-2166-4589-9F01-ECEFBC79FE16}" srcOrd="0" destOrd="3" presId="urn:microsoft.com/office/officeart/2005/8/layout/hList6"/>
    <dgm:cxn modelId="{490A0CB7-4A5A-46D8-A046-8BE6FB832058}" srcId="{FB9B8F2F-13B9-49D6-80B5-E693FC3184B0}" destId="{2F1ED602-20BF-47C5-86B9-45CDC7C0E8C8}" srcOrd="0" destOrd="0" parTransId="{F9E9FD88-6DCC-48DF-9654-4E9B6926EB87}" sibTransId="{2E018B4A-78B4-469A-9720-EF8C3F52F0F4}"/>
    <dgm:cxn modelId="{3837489F-F4ED-6C4D-94A7-9130639720C2}" type="presOf" srcId="{964A7385-C44D-0942-B11F-17BFD1F6DAAD}" destId="{21601BEB-2166-4589-9F01-ECEFBC79FE16}" srcOrd="0" destOrd="2" presId="urn:microsoft.com/office/officeart/2005/8/layout/hList6"/>
    <dgm:cxn modelId="{DAE382FA-AE91-FB4F-BE01-C15196BC4625}" type="presOf" srcId="{A10AF728-8C53-1046-A38C-C3DE2A81C402}" destId="{F0E037D3-D043-4582-9A82-2138C07997C2}" srcOrd="0" destOrd="5" presId="urn:microsoft.com/office/officeart/2005/8/layout/hList6"/>
    <dgm:cxn modelId="{1F7607F1-BBEF-4849-9F11-B4CA1EE90DB9}" srcId="{2F1ED602-20BF-47C5-86B9-45CDC7C0E8C8}" destId="{B4483C6B-7BD7-0944-9197-73EE9488A45C}" srcOrd="3" destOrd="0" parTransId="{E8C7A168-606F-C942-8ED3-7AE60AB62126}" sibTransId="{DDE0310A-63B1-364F-A738-63E2E80D8929}"/>
    <dgm:cxn modelId="{F1BC16CA-B911-CF43-BF3C-0A2FF3CADAB5}" type="presOf" srcId="{FB9B8F2F-13B9-49D6-80B5-E693FC3184B0}" destId="{3DEF4FB6-FCDE-45FB-80C7-080A99B371C6}" srcOrd="0" destOrd="0" presId="urn:microsoft.com/office/officeart/2005/8/layout/hList6"/>
    <dgm:cxn modelId="{102CE2BE-86F3-3C4D-8FBD-EF7B0EB8E50D}" type="presParOf" srcId="{3DEF4FB6-FCDE-45FB-80C7-080A99B371C6}" destId="{21601BEB-2166-4589-9F01-ECEFBC79FE16}" srcOrd="0" destOrd="0" presId="urn:microsoft.com/office/officeart/2005/8/layout/hList6"/>
    <dgm:cxn modelId="{4F36D32A-6E03-EC4E-98A6-81DE91D88951}" type="presParOf" srcId="{3DEF4FB6-FCDE-45FB-80C7-080A99B371C6}" destId="{83684B21-EE8F-4FA2-9613-9061B20BEB6E}" srcOrd="1" destOrd="0" presId="urn:microsoft.com/office/officeart/2005/8/layout/hList6"/>
    <dgm:cxn modelId="{A3C5D1A2-B3CA-554E-AC12-6782C76CEBFF}" type="presParOf" srcId="{3DEF4FB6-FCDE-45FB-80C7-080A99B371C6}" destId="{F0E037D3-D043-4582-9A82-2138C07997C2}" srcOrd="2" destOrd="0" presId="urn:microsoft.com/office/officeart/2005/8/layout/hList6"/>
    <dgm:cxn modelId="{F242609A-DE89-9942-824A-F908A42A7891}" type="presParOf" srcId="{3DEF4FB6-FCDE-45FB-80C7-080A99B371C6}" destId="{3E86BB71-E117-421F-8DB9-1559CA8B2710}" srcOrd="3" destOrd="0" presId="urn:microsoft.com/office/officeart/2005/8/layout/hList6"/>
    <dgm:cxn modelId="{33F8AED6-37F6-5040-B851-C1EC5031F3CD}" type="presParOf" srcId="{3DEF4FB6-FCDE-45FB-80C7-080A99B371C6}" destId="{01121C9A-D959-4632-BC29-E8319609CA27}"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753003-CBD8-4813-B8DF-66CFA589F7BF}">
      <dsp:nvSpPr>
        <dsp:cNvPr id="0" name=""/>
        <dsp:cNvSpPr/>
      </dsp:nvSpPr>
      <dsp:spPr>
        <a:xfrm rot="10800000">
          <a:off x="0" y="0"/>
          <a:ext cx="3692315" cy="919018"/>
        </a:xfrm>
        <a:prstGeom prst="trapezoid">
          <a:avLst>
            <a:gd name="adj" fmla="val 50221"/>
          </a:avLst>
        </a:prstGeom>
        <a:solidFill>
          <a:srgbClr val="3645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bg1"/>
              </a:solidFill>
              <a:latin typeface="Arial" charset="0"/>
              <a:ea typeface="Arial" charset="0"/>
              <a:cs typeface="Arial" charset="0"/>
            </a:rPr>
            <a:t>Awareness</a:t>
          </a:r>
        </a:p>
      </dsp:txBody>
      <dsp:txXfrm rot="-10800000">
        <a:off x="646155" y="0"/>
        <a:ext cx="2400004" cy="919018"/>
      </dsp:txXfrm>
    </dsp:sp>
    <dsp:sp modelId="{26DFE9CE-7E76-4DAD-9DB6-70D2F6621B92}">
      <dsp:nvSpPr>
        <dsp:cNvPr id="0" name=""/>
        <dsp:cNvSpPr/>
      </dsp:nvSpPr>
      <dsp:spPr>
        <a:xfrm rot="10800000">
          <a:off x="461539" y="919017"/>
          <a:ext cx="2769236" cy="919018"/>
        </a:xfrm>
        <a:prstGeom prst="trapezoid">
          <a:avLst>
            <a:gd name="adj" fmla="val 50221"/>
          </a:avLst>
        </a:prstGeom>
        <a:solidFill>
          <a:srgbClr val="328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bg1"/>
              </a:solidFill>
              <a:latin typeface="Arial" charset="0"/>
              <a:ea typeface="Arial" charset="0"/>
              <a:cs typeface="Arial" charset="0"/>
            </a:rPr>
            <a:t>Interest</a:t>
          </a:r>
        </a:p>
      </dsp:txBody>
      <dsp:txXfrm rot="-10800000">
        <a:off x="946155" y="919017"/>
        <a:ext cx="1800003" cy="919018"/>
      </dsp:txXfrm>
    </dsp:sp>
    <dsp:sp modelId="{F4BFC059-EB51-41E3-B751-B7CF753D7BBD}">
      <dsp:nvSpPr>
        <dsp:cNvPr id="0" name=""/>
        <dsp:cNvSpPr/>
      </dsp:nvSpPr>
      <dsp:spPr>
        <a:xfrm rot="10800000">
          <a:off x="923078" y="1838036"/>
          <a:ext cx="1846157" cy="919018"/>
        </a:xfrm>
        <a:prstGeom prst="trapezoid">
          <a:avLst>
            <a:gd name="adj" fmla="val 50221"/>
          </a:avLst>
        </a:prstGeom>
        <a:solidFill>
          <a:srgbClr val="09B3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bg1"/>
              </a:solidFill>
              <a:latin typeface="Arial" charset="0"/>
              <a:ea typeface="Arial" charset="0"/>
              <a:cs typeface="Arial" charset="0"/>
            </a:rPr>
            <a:t>Desire</a:t>
          </a:r>
        </a:p>
      </dsp:txBody>
      <dsp:txXfrm rot="-10800000">
        <a:off x="1246156" y="1838036"/>
        <a:ext cx="1200002" cy="919018"/>
      </dsp:txXfrm>
    </dsp:sp>
    <dsp:sp modelId="{5C2BDB5C-E264-455C-8536-39439D06EBB8}">
      <dsp:nvSpPr>
        <dsp:cNvPr id="0" name=""/>
        <dsp:cNvSpPr/>
      </dsp:nvSpPr>
      <dsp:spPr>
        <a:xfrm rot="10800000">
          <a:off x="1384618" y="2757053"/>
          <a:ext cx="923078" cy="919018"/>
        </a:xfrm>
        <a:prstGeom prst="trapezoid">
          <a:avLst/>
        </a:prstGeom>
        <a:solidFill>
          <a:srgbClr val="00E4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bg1"/>
              </a:solidFill>
              <a:latin typeface="Arial" charset="0"/>
              <a:ea typeface="Arial" charset="0"/>
              <a:cs typeface="Arial" charset="0"/>
            </a:rPr>
            <a:t>Action</a:t>
          </a:r>
        </a:p>
      </dsp:txBody>
      <dsp:txXfrm rot="-10800000">
        <a:off x="1537788" y="2909549"/>
        <a:ext cx="616738" cy="7665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01BEB-2166-4589-9F01-ECEFBC79FE16}">
      <dsp:nvSpPr>
        <dsp:cNvPr id="0" name=""/>
        <dsp:cNvSpPr/>
      </dsp:nvSpPr>
      <dsp:spPr>
        <a:xfrm rot="16200000">
          <a:off x="-547612" y="547612"/>
          <a:ext cx="4571999" cy="3476773"/>
        </a:xfrm>
        <a:prstGeom prst="flowChartManualOperation">
          <a:avLst/>
        </a:prstGeom>
        <a:solidFill>
          <a:srgbClr val="3645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l" defTabSz="1244600">
            <a:lnSpc>
              <a:spcPct val="90000"/>
            </a:lnSpc>
            <a:spcBef>
              <a:spcPct val="0"/>
            </a:spcBef>
            <a:spcAft>
              <a:spcPct val="35000"/>
            </a:spcAft>
          </a:pPr>
          <a:r>
            <a:rPr lang="en-US" sz="2800" kern="1200" dirty="0">
              <a:latin typeface="Arial" charset="0"/>
              <a:ea typeface="Arial" charset="0"/>
              <a:cs typeface="Arial" charset="0"/>
            </a:rPr>
            <a:t>Buyer Persona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1" y="914399"/>
        <a:ext cx="3476773" cy="2743199"/>
      </dsp:txXfrm>
    </dsp:sp>
    <dsp:sp modelId="{F0E037D3-D043-4582-9A82-2138C07997C2}">
      <dsp:nvSpPr>
        <dsp:cNvPr id="0" name=""/>
        <dsp:cNvSpPr/>
      </dsp:nvSpPr>
      <dsp:spPr>
        <a:xfrm rot="16200000">
          <a:off x="3191256" y="547612"/>
          <a:ext cx="4571999" cy="3476773"/>
        </a:xfrm>
        <a:prstGeom prst="flowChartManualOperation">
          <a:avLst/>
        </a:prstGeom>
        <a:solidFill>
          <a:srgbClr val="328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l" defTabSz="1244600">
            <a:lnSpc>
              <a:spcPct val="90000"/>
            </a:lnSpc>
            <a:spcBef>
              <a:spcPct val="0"/>
            </a:spcBef>
            <a:spcAft>
              <a:spcPct val="35000"/>
            </a:spcAft>
          </a:pPr>
          <a:r>
            <a:rPr lang="en-US" sz="2800" kern="1200" dirty="0">
              <a:latin typeface="Arial" charset="0"/>
              <a:ea typeface="Arial" charset="0"/>
              <a:cs typeface="Arial" charset="0"/>
            </a:rPr>
            <a:t>Buyer Persona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3738869" y="914399"/>
        <a:ext cx="3476773" cy="2743199"/>
      </dsp:txXfrm>
    </dsp:sp>
    <dsp:sp modelId="{01121C9A-D959-4632-BC29-E8319609CA27}">
      <dsp:nvSpPr>
        <dsp:cNvPr id="0" name=""/>
        <dsp:cNvSpPr/>
      </dsp:nvSpPr>
      <dsp:spPr>
        <a:xfrm rot="16200000">
          <a:off x="6928788" y="547612"/>
          <a:ext cx="4571999" cy="3476773"/>
        </a:xfrm>
        <a:prstGeom prst="flowChartManualOperation">
          <a:avLst/>
        </a:prstGeom>
        <a:solidFill>
          <a:srgbClr val="09B3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l" defTabSz="1244600">
            <a:lnSpc>
              <a:spcPct val="90000"/>
            </a:lnSpc>
            <a:spcBef>
              <a:spcPct val="0"/>
            </a:spcBef>
            <a:spcAft>
              <a:spcPct val="35000"/>
            </a:spcAft>
          </a:pPr>
          <a:r>
            <a:rPr lang="en-US" sz="2800" kern="1200" dirty="0">
              <a:latin typeface="Arial" charset="0"/>
              <a:ea typeface="Arial" charset="0"/>
              <a:cs typeface="Arial" charset="0"/>
            </a:rPr>
            <a:t>Buyer Persona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7476401" y="914399"/>
        <a:ext cx="3476773" cy="27431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A53508-06A2-2943-B28E-EED41972685E}" type="datetimeFigureOut">
              <a:rPr lang="en-US" smtClean="0"/>
              <a:t>4/12/2021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870D63-ABEE-CD41-8767-7387BA009000}" type="slidenum">
              <a:rPr lang="en-US" smtClean="0"/>
              <a:t>‹#›</a:t>
            </a:fld>
            <a:endParaRPr lang="en-US"/>
          </a:p>
        </p:txBody>
      </p:sp>
    </p:spTree>
    <p:extLst>
      <p:ext uri="{BB962C8B-B14F-4D97-AF65-F5344CB8AC3E}">
        <p14:creationId xmlns:p14="http://schemas.microsoft.com/office/powerpoint/2010/main" val="189479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10AC50-B4EA-427A-BFA8-234E5BF495FE}" type="slidenum">
              <a:rPr lang="en-GB" smtClean="0"/>
              <a:t>4</a:t>
            </a:fld>
            <a:endParaRPr lang="en-GB"/>
          </a:p>
        </p:txBody>
      </p:sp>
    </p:spTree>
    <p:extLst>
      <p:ext uri="{BB962C8B-B14F-4D97-AF65-F5344CB8AC3E}">
        <p14:creationId xmlns:p14="http://schemas.microsoft.com/office/powerpoint/2010/main" val="765319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10AC50-B4EA-427A-BFA8-234E5BF495FE}" type="slidenum">
              <a:rPr lang="en-GB" smtClean="0"/>
              <a:t>10</a:t>
            </a:fld>
            <a:endParaRPr lang="en-GB"/>
          </a:p>
        </p:txBody>
      </p:sp>
    </p:spTree>
    <p:extLst>
      <p:ext uri="{BB962C8B-B14F-4D97-AF65-F5344CB8AC3E}">
        <p14:creationId xmlns:p14="http://schemas.microsoft.com/office/powerpoint/2010/main" val="1942657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One Column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a:t>Slide Title</a:t>
            </a:r>
          </a:p>
        </p:txBody>
      </p:sp>
      <p:sp>
        <p:nvSpPr>
          <p:cNvPr id="10" name="Text Placeholder 9"/>
          <p:cNvSpPr>
            <a:spLocks noGrp="1"/>
          </p:cNvSpPr>
          <p:nvPr>
            <p:ph type="body" sz="quarter" idx="10"/>
          </p:nvPr>
        </p:nvSpPr>
        <p:spPr>
          <a:xfrm>
            <a:off x="681116" y="1370914"/>
            <a:ext cx="10902538" cy="44989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11214100" y="6210300"/>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spTree>
    <p:extLst>
      <p:ext uri="{BB962C8B-B14F-4D97-AF65-F5344CB8AC3E}">
        <p14:creationId xmlns:p14="http://schemas.microsoft.com/office/powerpoint/2010/main" val="745774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B69083-B4DC-B844-BE50-752F17E6DBB9}" type="datetimeFigureOut">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B69083-B4DC-B844-BE50-752F17E6DBB9}" type="datetimeFigureOut">
              <a:rPr lang="en-US" smtClean="0"/>
              <a:t>4/12/2021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B69083-B4DC-B844-BE50-752F17E6DBB9}" type="datetimeFigureOut">
              <a:rPr lang="en-US" smtClean="0"/>
              <a:t>4/12/2021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69083-B4DC-B844-BE50-752F17E6DBB9}" type="datetimeFigureOut">
              <a:rPr lang="en-US" smtClean="0"/>
              <a:t>4/12/2021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B69083-B4DC-B844-BE50-752F17E6DBB9}" type="datetimeFigureOut">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B69083-B4DC-B844-BE50-752F17E6DBB9}" type="datetimeFigureOut">
              <a:rPr lang="en-US" smtClean="0"/>
              <a:t>4/12/2021</a:t>
            </a:fld>
            <a:endParaRPr lang="en-US"/>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69083-B4DC-B844-BE50-752F17E6DBB9}" type="datetimeFigureOut">
              <a:rPr lang="en-US" smtClean="0"/>
              <a:t>4/12/2021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A9DC56-E526-6745-AF46-545BEDCCBFD0}" type="slidenum">
              <a:rPr lang="en-US" smtClean="0"/>
              <a:t>‹#›</a:t>
            </a:fld>
            <a:endParaRPr lang="en-US"/>
          </a:p>
        </p:txBody>
      </p:sp>
    </p:spTree>
    <p:extLst>
      <p:ext uri="{BB962C8B-B14F-4D97-AF65-F5344CB8AC3E}">
        <p14:creationId xmlns:p14="http://schemas.microsoft.com/office/powerpoint/2010/main" val="1579704058"/>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ct.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my.act.com/en-us/trial"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solidFill>
                  <a:srgbClr val="364550"/>
                </a:solidFill>
                <a:latin typeface="Arial" charset="0"/>
                <a:ea typeface="Arial" charset="0"/>
                <a:cs typeface="Arial" charset="0"/>
              </a:rPr>
              <a:t>Content Marketing Plan Template</a:t>
            </a:r>
            <a:br>
              <a:rPr lang="en-GB" dirty="0">
                <a:solidFill>
                  <a:srgbClr val="364550"/>
                </a:solidFill>
                <a:latin typeface="Arial" charset="0"/>
                <a:ea typeface="Arial" charset="0"/>
                <a:cs typeface="Arial" charset="0"/>
              </a:rPr>
            </a:br>
            <a:endParaRPr lang="en-US" dirty="0">
              <a:solidFill>
                <a:srgbClr val="364550"/>
              </a:solidFill>
              <a:latin typeface="Arial" charset="0"/>
              <a:ea typeface="Arial" charset="0"/>
              <a:cs typeface="Arial" charset="0"/>
            </a:endParaRPr>
          </a:p>
        </p:txBody>
      </p:sp>
      <p:sp>
        <p:nvSpPr>
          <p:cNvPr id="3" name="Subtitle 2"/>
          <p:cNvSpPr>
            <a:spLocks noGrp="1"/>
          </p:cNvSpPr>
          <p:nvPr>
            <p:ph type="subTitle" idx="1"/>
          </p:nvPr>
        </p:nvSpPr>
        <p:spPr/>
        <p:txBody>
          <a:bodyPr/>
          <a:lstStyle/>
          <a:p>
            <a:r>
              <a:rPr lang="en-US" dirty="0">
                <a:solidFill>
                  <a:srgbClr val="364550"/>
                </a:solidFill>
                <a:latin typeface="Arial" charset="0"/>
                <a:ea typeface="Arial" charset="0"/>
                <a:cs typeface="Arial" charset="0"/>
              </a:rPr>
              <a:t>Create your own content marketing plan and editorial calendar</a:t>
            </a:r>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8057" y="4744994"/>
            <a:ext cx="1292823" cy="1292823"/>
          </a:xfrm>
          <a:prstGeom prst="rect">
            <a:avLst/>
          </a:prstGeom>
        </p:spPr>
      </p:pic>
    </p:spTree>
    <p:extLst>
      <p:ext uri="{BB962C8B-B14F-4D97-AF65-F5344CB8AC3E}">
        <p14:creationId xmlns:p14="http://schemas.microsoft.com/office/powerpoint/2010/main" val="1473834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142" y="285747"/>
            <a:ext cx="10515600" cy="1325563"/>
          </a:xfrm>
        </p:spPr>
        <p:txBody>
          <a:bodyPr>
            <a:normAutofit/>
          </a:bodyPr>
          <a:lstStyle/>
          <a:p>
            <a:r>
              <a:rPr lang="en-GB" sz="3200" b="1" dirty="0">
                <a:solidFill>
                  <a:srgbClr val="364550"/>
                </a:solidFill>
                <a:latin typeface="Arial" charset="0"/>
                <a:ea typeface="Arial" charset="0"/>
                <a:cs typeface="Arial" charset="0"/>
              </a:rPr>
              <a:t>3.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Map the Content Topics to Your Buyer Personas</a:t>
            </a:r>
          </a:p>
        </p:txBody>
      </p:sp>
      <p:graphicFrame>
        <p:nvGraphicFramePr>
          <p:cNvPr id="5" name="Diagram 4"/>
          <p:cNvGraphicFramePr/>
          <p:nvPr>
            <p:extLst>
              <p:ext uri="{D42A27DB-BD31-4B8C-83A1-F6EECF244321}">
                <p14:modId xmlns:p14="http://schemas.microsoft.com/office/powerpoint/2010/main" val="1803992935"/>
              </p:ext>
            </p:extLst>
          </p:nvPr>
        </p:nvGraphicFramePr>
        <p:xfrm>
          <a:off x="715639" y="1734878"/>
          <a:ext cx="10954512" cy="4571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4163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389837"/>
            <a:ext cx="10515600" cy="1325563"/>
          </a:xfrm>
        </p:spPr>
        <p:txBody>
          <a:bodyPr>
            <a:normAutofit/>
          </a:bodyPr>
          <a:lstStyle/>
          <a:p>
            <a:r>
              <a:rPr lang="en-GB" sz="3200" b="1" dirty="0">
                <a:solidFill>
                  <a:srgbClr val="364550"/>
                </a:solidFill>
                <a:latin typeface="Arial" charset="0"/>
                <a:ea typeface="Arial" charset="0"/>
                <a:cs typeface="Arial" charset="0"/>
              </a:rPr>
              <a:t>4. Decide Where You Will Publish Your Content</a:t>
            </a:r>
          </a:p>
        </p:txBody>
      </p:sp>
      <p:sp>
        <p:nvSpPr>
          <p:cNvPr id="3" name="Text Placeholder 2"/>
          <p:cNvSpPr>
            <a:spLocks noGrp="1"/>
          </p:cNvSpPr>
          <p:nvPr>
            <p:ph type="body" sz="quarter" idx="10"/>
          </p:nvPr>
        </p:nvSpPr>
        <p:spPr>
          <a:xfrm>
            <a:off x="681116" y="1591833"/>
            <a:ext cx="10902538" cy="4498975"/>
          </a:xfrm>
        </p:spPr>
        <p:txBody>
          <a:bodyPr>
            <a:normAutofit fontScale="77500" lnSpcReduction="20000"/>
          </a:bodyPr>
          <a:lstStyle/>
          <a:p>
            <a:pPr marL="0" indent="0" fontAlgn="t">
              <a:buNone/>
            </a:pPr>
            <a:r>
              <a:rPr lang="en-US" dirty="0">
                <a:solidFill>
                  <a:srgbClr val="364550"/>
                </a:solidFill>
                <a:latin typeface="Arial" charset="0"/>
                <a:ea typeface="Arial" charset="0"/>
                <a:cs typeface="Arial" charset="0"/>
              </a:rPr>
              <a:t>At the same time as you decide what content types and topics you’ll produce, you should also think about </a:t>
            </a:r>
            <a:r>
              <a:rPr lang="en-US" b="1" dirty="0">
                <a:solidFill>
                  <a:srgbClr val="328BC3"/>
                </a:solidFill>
                <a:latin typeface="Arial" charset="0"/>
                <a:ea typeface="Arial" charset="0"/>
                <a:cs typeface="Arial" charset="0"/>
              </a:rPr>
              <a:t>where</a:t>
            </a:r>
            <a:r>
              <a:rPr lang="en-US" dirty="0">
                <a:solidFill>
                  <a:srgbClr val="364550"/>
                </a:solidFill>
                <a:latin typeface="Arial" charset="0"/>
                <a:ea typeface="Arial" charset="0"/>
                <a:cs typeface="Arial" charset="0"/>
              </a:rPr>
              <a:t> you will publish it. You should consider your existing platforms (if you have any), as well as the places your buy persona is likely to visit. </a:t>
            </a:r>
          </a:p>
          <a:p>
            <a:pPr marL="0" indent="0" fontAlgn="t">
              <a:buNone/>
            </a:pPr>
            <a:endParaRPr lang="en-US" dirty="0">
              <a:solidFill>
                <a:srgbClr val="364550"/>
              </a:solidFill>
              <a:latin typeface="Arial" charset="0"/>
              <a:ea typeface="Arial" charset="0"/>
              <a:cs typeface="Arial" charset="0"/>
            </a:endParaRPr>
          </a:p>
          <a:p>
            <a:pPr marL="0" indent="0" fontAlgn="t">
              <a:buNone/>
            </a:pPr>
            <a:r>
              <a:rPr lang="en-US" dirty="0">
                <a:solidFill>
                  <a:srgbClr val="364550"/>
                </a:solidFill>
                <a:latin typeface="Arial" charset="0"/>
                <a:ea typeface="Arial" charset="0"/>
                <a:cs typeface="Arial" charset="0"/>
              </a:rPr>
              <a:t>You could publish your content on:</a:t>
            </a:r>
          </a:p>
          <a:p>
            <a:pPr marL="0" indent="0" fontAlgn="t">
              <a:buNone/>
            </a:pPr>
            <a:endParaRPr lang="en-US" dirty="0">
              <a:solidFill>
                <a:srgbClr val="364550"/>
              </a:solidFill>
              <a:latin typeface="Arial" charset="0"/>
              <a:ea typeface="Arial" charset="0"/>
              <a:cs typeface="Arial" charset="0"/>
            </a:endParaRPr>
          </a:p>
          <a:p>
            <a:pPr fontAlgn="t"/>
            <a:r>
              <a:rPr lang="en-US" dirty="0">
                <a:solidFill>
                  <a:srgbClr val="364550"/>
                </a:solidFill>
                <a:latin typeface="Arial" charset="0"/>
                <a:ea typeface="Arial" charset="0"/>
                <a:cs typeface="Arial" charset="0"/>
              </a:rPr>
              <a:t>Your own websites/blog</a:t>
            </a:r>
          </a:p>
          <a:p>
            <a:pPr fontAlgn="t"/>
            <a:r>
              <a:rPr lang="en-US" dirty="0">
                <a:solidFill>
                  <a:srgbClr val="364550"/>
                </a:solidFill>
                <a:latin typeface="Arial" charset="0"/>
                <a:ea typeface="Arial" charset="0"/>
                <a:cs typeface="Arial" charset="0"/>
              </a:rPr>
              <a:t>Third-party sites and blogs</a:t>
            </a:r>
          </a:p>
          <a:p>
            <a:pPr fontAlgn="t"/>
            <a:r>
              <a:rPr lang="en-US" dirty="0">
                <a:solidFill>
                  <a:srgbClr val="364550"/>
                </a:solidFill>
                <a:latin typeface="Arial" charset="0"/>
                <a:ea typeface="Arial" charset="0"/>
                <a:cs typeface="Arial" charset="0"/>
              </a:rPr>
              <a:t>Social Media Platforms</a:t>
            </a:r>
          </a:p>
          <a:p>
            <a:pPr marL="0" indent="0" fontAlgn="t">
              <a:buNone/>
            </a:pPr>
            <a:endParaRPr lang="en-US" dirty="0">
              <a:solidFill>
                <a:srgbClr val="364550"/>
              </a:solidFill>
              <a:latin typeface="Arial" charset="0"/>
              <a:ea typeface="Arial" charset="0"/>
              <a:cs typeface="Arial" charset="0"/>
            </a:endParaRPr>
          </a:p>
          <a:p>
            <a:pPr marL="0" indent="0" fontAlgn="t">
              <a:buNone/>
            </a:pPr>
            <a:r>
              <a:rPr lang="en-US" dirty="0">
                <a:solidFill>
                  <a:srgbClr val="364550"/>
                </a:solidFill>
                <a:latin typeface="Arial" charset="0"/>
                <a:ea typeface="Arial" charset="0"/>
                <a:cs typeface="Arial" charset="0"/>
              </a:rPr>
              <a:t>Perhaps the best thing to do here would be to use a </a:t>
            </a:r>
            <a:r>
              <a:rPr lang="en-US" b="1" dirty="0">
                <a:solidFill>
                  <a:srgbClr val="328BC3"/>
                </a:solidFill>
                <a:latin typeface="Arial" charset="0"/>
                <a:ea typeface="Arial" charset="0"/>
                <a:cs typeface="Arial" charset="0"/>
              </a:rPr>
              <a:t>combined strategy</a:t>
            </a:r>
            <a:r>
              <a:rPr lang="en-US" dirty="0">
                <a:solidFill>
                  <a:srgbClr val="364550"/>
                </a:solidFill>
                <a:latin typeface="Arial" charset="0"/>
                <a:ea typeface="Arial" charset="0"/>
                <a:cs typeface="Arial" charset="0"/>
              </a:rPr>
              <a:t>. For example, you could initially publish some of your authoritative blog posts on sites like Medium or LinkedIn, and then publish SEO optimized content on your website.</a:t>
            </a:r>
          </a:p>
          <a:p>
            <a:pPr marL="0" indent="0" fontAlgn="t">
              <a:buNone/>
            </a:pPr>
            <a:endParaRPr lang="en-US" b="1" dirty="0">
              <a:solidFill>
                <a:srgbClr val="0070C0"/>
              </a:solidFill>
            </a:endParaRPr>
          </a:p>
        </p:txBody>
      </p:sp>
    </p:spTree>
    <p:extLst>
      <p:ext uri="{BB962C8B-B14F-4D97-AF65-F5344CB8AC3E}">
        <p14:creationId xmlns:p14="http://schemas.microsoft.com/office/powerpoint/2010/main" val="348644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78628"/>
            <a:ext cx="10515600" cy="1325563"/>
          </a:xfrm>
        </p:spPr>
        <p:txBody>
          <a:bodyPr>
            <a:normAutofit/>
          </a:bodyPr>
          <a:lstStyle/>
          <a:p>
            <a:r>
              <a:rPr lang="en-GB" sz="3200" b="1" dirty="0">
                <a:solidFill>
                  <a:srgbClr val="364550"/>
                </a:solidFill>
                <a:latin typeface="Arial" charset="0"/>
                <a:ea typeface="Arial" charset="0"/>
                <a:cs typeface="Arial" charset="0"/>
              </a:rPr>
              <a:t>5. Editorial Calendar</a:t>
            </a:r>
          </a:p>
        </p:txBody>
      </p:sp>
      <p:sp>
        <p:nvSpPr>
          <p:cNvPr id="3" name="Text Placeholder 2"/>
          <p:cNvSpPr>
            <a:spLocks noGrp="1"/>
          </p:cNvSpPr>
          <p:nvPr>
            <p:ph type="body" sz="quarter" idx="10"/>
          </p:nvPr>
        </p:nvSpPr>
        <p:spPr>
          <a:xfrm>
            <a:off x="681116" y="1469768"/>
            <a:ext cx="10902538" cy="4498975"/>
          </a:xfrm>
        </p:spPr>
        <p:txBody>
          <a:bodyPr>
            <a:normAutofit/>
          </a:bodyPr>
          <a:lstStyle/>
          <a:p>
            <a:pPr marL="0" indent="0" fontAlgn="t">
              <a:buNone/>
            </a:pPr>
            <a:r>
              <a:rPr lang="en-US" sz="2400" dirty="0">
                <a:solidFill>
                  <a:srgbClr val="364550"/>
                </a:solidFill>
                <a:latin typeface="Arial" charset="0"/>
                <a:ea typeface="Arial" charset="0"/>
                <a:cs typeface="Arial" charset="0"/>
              </a:rPr>
              <a:t>The final step is to put all the information you have gathered into use by creating an </a:t>
            </a:r>
            <a:r>
              <a:rPr lang="en-US" sz="2400" b="1" dirty="0">
                <a:solidFill>
                  <a:srgbClr val="328BC3"/>
                </a:solidFill>
                <a:latin typeface="Arial" charset="0"/>
                <a:ea typeface="Arial" charset="0"/>
                <a:cs typeface="Arial" charset="0"/>
              </a:rPr>
              <a:t>editorial calendar</a:t>
            </a:r>
            <a:r>
              <a:rPr lang="en-US" sz="2400" dirty="0">
                <a:solidFill>
                  <a:srgbClr val="364550"/>
                </a:solidFill>
                <a:latin typeface="Arial" charset="0"/>
                <a:ea typeface="Arial" charset="0"/>
                <a:cs typeface="Arial" charset="0"/>
              </a:rPr>
              <a:t> (also known as a content calendar). This will contain a plan of all the content you will create and publish over a set time period. The main goal of a content calendar is to keep your content marketing efforts organized.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You can start creating your own editorial calendar now by using our free </a:t>
            </a:r>
            <a:r>
              <a:rPr lang="en-US" sz="2400" b="1" dirty="0">
                <a:solidFill>
                  <a:srgbClr val="328BC3"/>
                </a:solidFill>
                <a:latin typeface="Arial" charset="0"/>
                <a:ea typeface="Arial" charset="0"/>
                <a:cs typeface="Arial" charset="0"/>
              </a:rPr>
              <a:t>content calendar template</a:t>
            </a:r>
            <a:r>
              <a:rPr lang="en-US" sz="2400" dirty="0">
                <a:solidFill>
                  <a:srgbClr val="364550"/>
                </a:solidFill>
                <a:latin typeface="Arial" charset="0"/>
                <a:ea typeface="Arial" charset="0"/>
                <a:cs typeface="Arial" charset="0"/>
              </a:rPr>
              <a:t>.</a:t>
            </a:r>
          </a:p>
          <a:p>
            <a:pPr marL="0" indent="0" fontAlgn="t">
              <a:buNone/>
            </a:pPr>
            <a:endParaRPr lang="en-US" sz="2200" dirty="0">
              <a:solidFill>
                <a:srgbClr val="364550"/>
              </a:solidFill>
              <a:latin typeface="Arial" charset="0"/>
              <a:ea typeface="Arial" charset="0"/>
              <a:cs typeface="Arial" charset="0"/>
            </a:endParaRPr>
          </a:p>
          <a:p>
            <a:pPr marL="0" indent="0" fontAlgn="t">
              <a:buNone/>
            </a:pPr>
            <a:r>
              <a:rPr lang="en-US" sz="2000" i="1" dirty="0">
                <a:solidFill>
                  <a:srgbClr val="364550"/>
                </a:solidFill>
                <a:latin typeface="Arial" charset="0"/>
                <a:ea typeface="Arial" charset="0"/>
                <a:cs typeface="Arial" charset="0"/>
              </a:rPr>
              <a:t>Want to see how the powerful sales &amp; marketing tools in Act! can help you successfully run and grow your business? </a:t>
            </a:r>
            <a:r>
              <a:rPr lang="en-US" sz="2000" i="1" dirty="0">
                <a:solidFill>
                  <a:srgbClr val="364550"/>
                </a:solidFill>
                <a:latin typeface="Arial" charset="0"/>
                <a:ea typeface="Arial" charset="0"/>
                <a:cs typeface="Arial" charset="0"/>
                <a:hlinkClick r:id="rId2"/>
              </a:rPr>
              <a:t>Try Act! CRM free for 14 days</a:t>
            </a:r>
            <a:r>
              <a:rPr lang="en-US" sz="2000" i="1" dirty="0">
                <a:solidFill>
                  <a:srgbClr val="364550"/>
                </a:solidFill>
                <a:latin typeface="Arial" charset="0"/>
                <a:ea typeface="Arial" charset="0"/>
                <a:cs typeface="Arial" charset="0"/>
              </a:rPr>
              <a:t>.</a:t>
            </a:r>
          </a:p>
          <a:p>
            <a:pPr marL="0" indent="0" fontAlgn="t">
              <a:buNone/>
            </a:pPr>
            <a:endParaRPr lang="en-US" sz="2200" dirty="0">
              <a:solidFill>
                <a:srgbClr val="364550"/>
              </a:solidFill>
              <a:latin typeface="Arial" charset="0"/>
              <a:ea typeface="Arial" charset="0"/>
              <a:cs typeface="Arial" charset="0"/>
            </a:endParaRPr>
          </a:p>
        </p:txBody>
      </p:sp>
    </p:spTree>
    <p:extLst>
      <p:ext uri="{BB962C8B-B14F-4D97-AF65-F5344CB8AC3E}">
        <p14:creationId xmlns:p14="http://schemas.microsoft.com/office/powerpoint/2010/main" val="1702818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01351"/>
            <a:ext cx="10515600" cy="1325563"/>
          </a:xfrm>
        </p:spPr>
        <p:txBody>
          <a:bodyPr>
            <a:normAutofit/>
          </a:bodyPr>
          <a:lstStyle/>
          <a:p>
            <a:pPr defTabSz="685800"/>
            <a:r>
              <a:rPr lang="en-GB" sz="3200" b="1" dirty="0">
                <a:solidFill>
                  <a:srgbClr val="364550"/>
                </a:solidFill>
                <a:latin typeface="Arial" charset="0"/>
                <a:ea typeface="Arial" charset="0"/>
                <a:cs typeface="Arial" charset="0"/>
              </a:rPr>
              <a:t>How to Create a Content Marketing Plan</a:t>
            </a:r>
          </a:p>
        </p:txBody>
      </p:sp>
      <p:sp>
        <p:nvSpPr>
          <p:cNvPr id="3" name="Text Placeholder 2"/>
          <p:cNvSpPr>
            <a:spLocks noGrp="1"/>
          </p:cNvSpPr>
          <p:nvPr>
            <p:ph type="body" sz="quarter" idx="10"/>
          </p:nvPr>
        </p:nvSpPr>
        <p:spPr>
          <a:xfrm>
            <a:off x="681116" y="1370914"/>
            <a:ext cx="10902538" cy="5029886"/>
          </a:xfrm>
        </p:spPr>
        <p:txBody>
          <a:bodyPr>
            <a:normAutofit/>
          </a:bodyPr>
          <a:lstStyle/>
          <a:p>
            <a:pPr marL="0" indent="0">
              <a:buNone/>
            </a:pPr>
            <a:r>
              <a:rPr lang="en-US" sz="2600" smtClean="0">
                <a:solidFill>
                  <a:srgbClr val="364550"/>
                </a:solidFill>
                <a:latin typeface="Arial" charset="0"/>
                <a:ea typeface="Arial" charset="0"/>
                <a:cs typeface="Arial" charset="0"/>
              </a:rPr>
              <a:t>We’ll </a:t>
            </a:r>
            <a:r>
              <a:rPr lang="en-US" sz="2600" dirty="0">
                <a:solidFill>
                  <a:srgbClr val="364550"/>
                </a:solidFill>
                <a:latin typeface="Arial" charset="0"/>
                <a:ea typeface="Arial" charset="0"/>
                <a:cs typeface="Arial" charset="0"/>
              </a:rPr>
              <a:t>show you how to develop a content marketing plan by breaking the process down into </a:t>
            </a:r>
            <a:r>
              <a:rPr lang="en-US" sz="2600" b="1" dirty="0">
                <a:solidFill>
                  <a:srgbClr val="328BC3"/>
                </a:solidFill>
                <a:latin typeface="Arial" charset="0"/>
                <a:ea typeface="Arial" charset="0"/>
                <a:cs typeface="Arial" charset="0"/>
              </a:rPr>
              <a:t>5 steps</a:t>
            </a:r>
            <a:r>
              <a:rPr lang="en-US" sz="2600" dirty="0">
                <a:solidFill>
                  <a:srgbClr val="364550"/>
                </a:solidFill>
                <a:latin typeface="Arial" charset="0"/>
                <a:ea typeface="Arial" charset="0"/>
                <a:cs typeface="Arial" charset="0"/>
              </a:rPr>
              <a:t>:</a:t>
            </a:r>
          </a:p>
          <a:p>
            <a:pPr marL="0" indent="0">
              <a:buNone/>
            </a:pPr>
            <a:endParaRPr lang="en-US" sz="2600" dirty="0">
              <a:solidFill>
                <a:srgbClr val="364550"/>
              </a:solidFill>
              <a:latin typeface="Arial" charset="0"/>
              <a:ea typeface="Arial" charset="0"/>
              <a:cs typeface="Arial" charset="0"/>
            </a:endParaRPr>
          </a:p>
          <a:p>
            <a:pPr marL="457200" indent="-457200" fontAlgn="t">
              <a:buFont typeface="+mj-lt"/>
              <a:buAutoNum type="arabicPeriod"/>
            </a:pPr>
            <a:r>
              <a:rPr lang="en-US" sz="2600" dirty="0">
                <a:solidFill>
                  <a:srgbClr val="364550"/>
                </a:solidFill>
                <a:latin typeface="Arial" charset="0"/>
                <a:ea typeface="Arial" charset="0"/>
                <a:cs typeface="Arial" charset="0"/>
              </a:rPr>
              <a:t>Define your content marketing objectives, KPIs, and types of content</a:t>
            </a:r>
          </a:p>
          <a:p>
            <a:pPr marL="457200" indent="-457200" fontAlgn="t">
              <a:buFont typeface="+mj-lt"/>
              <a:buAutoNum type="arabicPeriod"/>
            </a:pPr>
            <a:r>
              <a:rPr lang="en-US" sz="2600" dirty="0">
                <a:solidFill>
                  <a:srgbClr val="364550"/>
                </a:solidFill>
                <a:latin typeface="Arial" charset="0"/>
                <a:ea typeface="Arial" charset="0"/>
                <a:cs typeface="Arial" charset="0"/>
              </a:rPr>
              <a:t>Define personas for your target audience</a:t>
            </a:r>
          </a:p>
          <a:p>
            <a:pPr marL="457200" indent="-457200" fontAlgn="t">
              <a:buFont typeface="+mj-lt"/>
              <a:buAutoNum type="arabicPeriod"/>
            </a:pPr>
            <a:r>
              <a:rPr lang="en-US" sz="2600" dirty="0">
                <a:solidFill>
                  <a:srgbClr val="364550"/>
                </a:solidFill>
                <a:latin typeface="Arial" charset="0"/>
                <a:ea typeface="Arial" charset="0"/>
                <a:cs typeface="Arial" charset="0"/>
              </a:rPr>
              <a:t>Choose your content topics and map them to the personas</a:t>
            </a:r>
          </a:p>
          <a:p>
            <a:pPr marL="457200" indent="-457200" fontAlgn="t">
              <a:buFont typeface="+mj-lt"/>
              <a:buAutoNum type="arabicPeriod"/>
            </a:pPr>
            <a:r>
              <a:rPr lang="en-US" sz="2600" dirty="0">
                <a:solidFill>
                  <a:srgbClr val="364550"/>
                </a:solidFill>
                <a:latin typeface="Arial" charset="0"/>
                <a:ea typeface="Arial" charset="0"/>
                <a:cs typeface="Arial" charset="0"/>
              </a:rPr>
              <a:t>Decide where you will publish your content</a:t>
            </a:r>
          </a:p>
          <a:p>
            <a:pPr marL="457200" indent="-457200" fontAlgn="t">
              <a:buFont typeface="+mj-lt"/>
              <a:buAutoNum type="arabicPeriod"/>
            </a:pPr>
            <a:r>
              <a:rPr lang="en-US" sz="2600" dirty="0">
                <a:solidFill>
                  <a:srgbClr val="364550"/>
                </a:solidFill>
                <a:latin typeface="Arial" charset="0"/>
                <a:ea typeface="Arial" charset="0"/>
                <a:cs typeface="Arial" charset="0"/>
              </a:rPr>
              <a:t>Create an editorial calendar</a:t>
            </a:r>
          </a:p>
          <a:p>
            <a:pPr marL="0" indent="0">
              <a:buNone/>
            </a:pPr>
            <a:endParaRPr lang="en-GB" dirty="0"/>
          </a:p>
        </p:txBody>
      </p:sp>
      <p:sp>
        <p:nvSpPr>
          <p:cNvPr id="4" name="TextBox 3"/>
          <p:cNvSpPr txBox="1"/>
          <p:nvPr/>
        </p:nvSpPr>
        <p:spPr>
          <a:xfrm>
            <a:off x="3409627" y="6400800"/>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spTree>
    <p:extLst>
      <p:ext uri="{BB962C8B-B14F-4D97-AF65-F5344CB8AC3E}">
        <p14:creationId xmlns:p14="http://schemas.microsoft.com/office/powerpoint/2010/main" val="1339263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231"/>
            <a:ext cx="10515600" cy="1325563"/>
          </a:xfrm>
        </p:spPr>
        <p:txBody>
          <a:bodyPr>
            <a:normAutofit/>
          </a:bodyPr>
          <a:lstStyle/>
          <a:p>
            <a:r>
              <a:rPr lang="en-GB" sz="3200" b="1" dirty="0">
                <a:solidFill>
                  <a:srgbClr val="364550"/>
                </a:solidFill>
                <a:latin typeface="Arial" charset="0"/>
                <a:ea typeface="Arial" charset="0"/>
                <a:cs typeface="Arial" charset="0"/>
              </a:rPr>
              <a:t>1. Content Marketing Objectives &amp; KPIs</a:t>
            </a:r>
          </a:p>
        </p:txBody>
      </p:sp>
      <p:sp>
        <p:nvSpPr>
          <p:cNvPr id="3" name="Text Placeholder 2"/>
          <p:cNvSpPr>
            <a:spLocks noGrp="1"/>
          </p:cNvSpPr>
          <p:nvPr>
            <p:ph type="body" sz="quarter" idx="10"/>
          </p:nvPr>
        </p:nvSpPr>
        <p:spPr>
          <a:xfrm>
            <a:off x="838200" y="1401394"/>
            <a:ext cx="10902538" cy="4498975"/>
          </a:xfrm>
        </p:spPr>
        <p:txBody>
          <a:bodyPr>
            <a:noAutofit/>
          </a:bodyPr>
          <a:lstStyle/>
          <a:p>
            <a:pPr marL="0" indent="0" fontAlgn="t">
              <a:buNone/>
            </a:pPr>
            <a:r>
              <a:rPr lang="en-US" sz="2200" dirty="0">
                <a:solidFill>
                  <a:srgbClr val="364550"/>
                </a:solidFill>
                <a:latin typeface="Arial" charset="0"/>
                <a:ea typeface="Arial" charset="0"/>
                <a:cs typeface="Arial" charset="0"/>
              </a:rPr>
              <a:t>The most important part of creating a successful content marketing plan is to define your goals. Without clearly defined objectives, you have no way of knowing if you are succeeding in your strategy. </a:t>
            </a:r>
          </a:p>
          <a:p>
            <a:pPr marL="0" indent="0" fontAlgn="t">
              <a:buNone/>
            </a:pPr>
            <a:endParaRPr lang="en-US" sz="2200" dirty="0">
              <a:solidFill>
                <a:srgbClr val="364550"/>
              </a:solidFill>
              <a:latin typeface="Arial" charset="0"/>
              <a:ea typeface="Arial" charset="0"/>
              <a:cs typeface="Arial" charset="0"/>
            </a:endParaRPr>
          </a:p>
          <a:p>
            <a:pPr marL="0" indent="0" fontAlgn="t">
              <a:buNone/>
            </a:pPr>
            <a:r>
              <a:rPr lang="en-US" sz="2200" dirty="0">
                <a:solidFill>
                  <a:srgbClr val="364550"/>
                </a:solidFill>
                <a:latin typeface="Arial" charset="0"/>
                <a:ea typeface="Arial" charset="0"/>
                <a:cs typeface="Arial" charset="0"/>
              </a:rPr>
              <a:t>This template will help you set actionable objectives by defining actions that will help you reach these objectives. Map your actions, i.e. what types of content to create, across all stages of the marketing funnel using the </a:t>
            </a:r>
            <a:r>
              <a:rPr lang="en-US" sz="2200" b="1" dirty="0">
                <a:solidFill>
                  <a:srgbClr val="328BC3"/>
                </a:solidFill>
                <a:latin typeface="Arial" charset="0"/>
                <a:ea typeface="Arial" charset="0"/>
                <a:cs typeface="Arial" charset="0"/>
              </a:rPr>
              <a:t>AIDA model</a:t>
            </a:r>
            <a:r>
              <a:rPr lang="en-US" sz="2200" dirty="0">
                <a:solidFill>
                  <a:srgbClr val="328BC3"/>
                </a:solidFill>
                <a:latin typeface="Arial" charset="0"/>
                <a:ea typeface="Arial" charset="0"/>
                <a:cs typeface="Arial" charset="0"/>
              </a:rPr>
              <a:t> </a:t>
            </a:r>
            <a:r>
              <a:rPr lang="en-US" sz="2200" dirty="0">
                <a:solidFill>
                  <a:srgbClr val="364550"/>
                </a:solidFill>
                <a:latin typeface="Arial" charset="0"/>
                <a:ea typeface="Arial" charset="0"/>
                <a:cs typeface="Arial" charset="0"/>
              </a:rPr>
              <a:t>below and create detailed KPIs to measure your success.</a:t>
            </a:r>
          </a:p>
          <a:p>
            <a:pPr marL="0" indent="0" fontAlgn="t">
              <a:buNone/>
            </a:pPr>
            <a:endParaRPr lang="en-US" sz="2200" dirty="0">
              <a:solidFill>
                <a:srgbClr val="364550"/>
              </a:solidFill>
              <a:latin typeface="Arial" charset="0"/>
              <a:ea typeface="Arial" charset="0"/>
              <a:cs typeface="Arial" charset="0"/>
            </a:endParaRPr>
          </a:p>
          <a:p>
            <a:pPr fontAlgn="t"/>
            <a:r>
              <a:rPr lang="en-US" sz="2200" b="1" dirty="0">
                <a:solidFill>
                  <a:srgbClr val="328BC3"/>
                </a:solidFill>
                <a:latin typeface="Arial" charset="0"/>
                <a:ea typeface="Arial" charset="0"/>
                <a:cs typeface="Arial" charset="0"/>
              </a:rPr>
              <a:t>A</a:t>
            </a:r>
            <a:r>
              <a:rPr lang="en-US" sz="2200" dirty="0">
                <a:solidFill>
                  <a:srgbClr val="364550"/>
                </a:solidFill>
                <a:latin typeface="Arial" charset="0"/>
                <a:ea typeface="Arial" charset="0"/>
                <a:cs typeface="Arial" charset="0"/>
              </a:rPr>
              <a:t>WARENESS</a:t>
            </a:r>
            <a:r>
              <a:rPr lang="en-US" sz="2200" b="1" dirty="0">
                <a:solidFill>
                  <a:srgbClr val="364550"/>
                </a:solidFill>
                <a:latin typeface="Arial" charset="0"/>
                <a:ea typeface="Arial" charset="0"/>
                <a:cs typeface="Arial" charset="0"/>
              </a:rPr>
              <a:t>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brand awareness and visits to your websites </a:t>
            </a:r>
          </a:p>
          <a:p>
            <a:pPr fontAlgn="t"/>
            <a:r>
              <a:rPr lang="en-US" sz="2200" b="1" dirty="0">
                <a:solidFill>
                  <a:srgbClr val="328BC3"/>
                </a:solidFill>
                <a:latin typeface="Arial" charset="0"/>
                <a:ea typeface="Arial" charset="0"/>
                <a:cs typeface="Arial" charset="0"/>
              </a:rPr>
              <a:t>I</a:t>
            </a:r>
            <a:r>
              <a:rPr lang="en-US" sz="2200" dirty="0">
                <a:solidFill>
                  <a:srgbClr val="364550"/>
                </a:solidFill>
                <a:latin typeface="Arial" charset="0"/>
                <a:ea typeface="Arial" charset="0"/>
                <a:cs typeface="Arial" charset="0"/>
              </a:rPr>
              <a:t>NTEREST</a:t>
            </a:r>
            <a:r>
              <a:rPr lang="en-US" sz="2200" b="1" dirty="0">
                <a:solidFill>
                  <a:srgbClr val="364550"/>
                </a:solidFill>
                <a:latin typeface="Arial" charset="0"/>
                <a:ea typeface="Arial" charset="0"/>
                <a:cs typeface="Arial" charset="0"/>
              </a:rPr>
              <a:t> </a:t>
            </a:r>
            <a:r>
              <a:rPr lang="en-US" sz="2200" dirty="0">
                <a:solidFill>
                  <a:srgbClr val="364550"/>
                </a:solidFill>
                <a:latin typeface="Arial" charset="0"/>
                <a:ea typeface="Arial" charset="0"/>
                <a:cs typeface="Arial" charset="0"/>
              </a:rPr>
              <a:t>- Increase number of visitors who convert into leads</a:t>
            </a:r>
          </a:p>
          <a:p>
            <a:pPr fontAlgn="t"/>
            <a:r>
              <a:rPr lang="en-US" sz="2200" b="1" dirty="0">
                <a:solidFill>
                  <a:srgbClr val="328BC3"/>
                </a:solidFill>
                <a:latin typeface="Arial" charset="0"/>
                <a:ea typeface="Arial" charset="0"/>
                <a:cs typeface="Arial" charset="0"/>
              </a:rPr>
              <a:t>D</a:t>
            </a:r>
            <a:r>
              <a:rPr lang="en-US" sz="2200" dirty="0">
                <a:solidFill>
                  <a:srgbClr val="364550"/>
                </a:solidFill>
                <a:latin typeface="Arial" charset="0"/>
                <a:ea typeface="Arial" charset="0"/>
                <a:cs typeface="Arial" charset="0"/>
              </a:rPr>
              <a:t>ESIRE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number of leads who convert into qualified leads/prospects</a:t>
            </a:r>
          </a:p>
          <a:p>
            <a:pPr fontAlgn="t"/>
            <a:r>
              <a:rPr lang="en-US" sz="2200" b="1" dirty="0">
                <a:solidFill>
                  <a:srgbClr val="328BC3"/>
                </a:solidFill>
                <a:latin typeface="Arial" charset="0"/>
                <a:ea typeface="Arial" charset="0"/>
                <a:cs typeface="Arial" charset="0"/>
              </a:rPr>
              <a:t>A</a:t>
            </a:r>
            <a:r>
              <a:rPr lang="en-US" sz="2200" dirty="0">
                <a:solidFill>
                  <a:srgbClr val="364550"/>
                </a:solidFill>
                <a:latin typeface="Arial" charset="0"/>
                <a:ea typeface="Arial" charset="0"/>
                <a:cs typeface="Arial" charset="0"/>
              </a:rPr>
              <a:t>CTION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number of conversions from leads to customers</a:t>
            </a:r>
          </a:p>
        </p:txBody>
      </p:sp>
    </p:spTree>
    <p:extLst>
      <p:ext uri="{BB962C8B-B14F-4D97-AF65-F5344CB8AC3E}">
        <p14:creationId xmlns:p14="http://schemas.microsoft.com/office/powerpoint/2010/main" val="1708355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815" y="194812"/>
            <a:ext cx="10515600" cy="1325563"/>
          </a:xfrm>
        </p:spPr>
        <p:txBody>
          <a:bodyPr/>
          <a:lstStyle/>
          <a:p>
            <a:r>
              <a:rPr lang="en-GB" sz="3200" b="1" dirty="0">
                <a:solidFill>
                  <a:srgbClr val="364550"/>
                </a:solidFill>
                <a:latin typeface="Arial" charset="0"/>
                <a:ea typeface="Arial" charset="0"/>
                <a:cs typeface="Arial" charset="0"/>
              </a:rPr>
              <a:t>1. Content Types Mapped to the Marketing Funnel</a:t>
            </a:r>
          </a:p>
        </p:txBody>
      </p:sp>
      <p:graphicFrame>
        <p:nvGraphicFramePr>
          <p:cNvPr id="6" name="Diagram 5"/>
          <p:cNvGraphicFramePr/>
          <p:nvPr>
            <p:extLst>
              <p:ext uri="{D42A27DB-BD31-4B8C-83A1-F6EECF244321}">
                <p14:modId xmlns:p14="http://schemas.microsoft.com/office/powerpoint/2010/main" val="1653614607"/>
              </p:ext>
            </p:extLst>
          </p:nvPr>
        </p:nvGraphicFramePr>
        <p:xfrm>
          <a:off x="105295" y="2365023"/>
          <a:ext cx="3692315" cy="3676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840434544"/>
              </p:ext>
            </p:extLst>
          </p:nvPr>
        </p:nvGraphicFramePr>
        <p:xfrm>
          <a:off x="4723087" y="1449007"/>
          <a:ext cx="6547328" cy="4885112"/>
        </p:xfrm>
        <a:graphic>
          <a:graphicData uri="http://schemas.openxmlformats.org/drawingml/2006/table">
            <a:tbl>
              <a:tblPr firstRow="1" bandRow="1">
                <a:tableStyleId>{5C22544A-7EE6-4342-B048-85BDC9FD1C3A}</a:tableStyleId>
              </a:tblPr>
              <a:tblGrid>
                <a:gridCol w="3273664">
                  <a:extLst>
                    <a:ext uri="{9D8B030D-6E8A-4147-A177-3AD203B41FA5}">
                      <a16:colId xmlns:a16="http://schemas.microsoft.com/office/drawing/2014/main" val="4242074602"/>
                    </a:ext>
                  </a:extLst>
                </a:gridCol>
                <a:gridCol w="3273664">
                  <a:extLst>
                    <a:ext uri="{9D8B030D-6E8A-4147-A177-3AD203B41FA5}">
                      <a16:colId xmlns:a16="http://schemas.microsoft.com/office/drawing/2014/main" val="3954113962"/>
                    </a:ext>
                  </a:extLst>
                </a:gridCol>
              </a:tblGrid>
              <a:tr h="924098">
                <a:tc>
                  <a:txBody>
                    <a:bodyPr/>
                    <a:lstStyle/>
                    <a:p>
                      <a:pPr algn="ctr"/>
                      <a:r>
                        <a:rPr lang="en-GB" sz="2200" b="1" u="sng" dirty="0">
                          <a:solidFill>
                            <a:srgbClr val="364550"/>
                          </a:solidFill>
                          <a:latin typeface="Arial" charset="0"/>
                          <a:ea typeface="Arial" charset="0"/>
                          <a:cs typeface="Arial" charset="0"/>
                        </a:rPr>
                        <a:t>Goal</a:t>
                      </a:r>
                    </a:p>
                  </a:txBody>
                  <a:tcPr>
                    <a:solidFill>
                      <a:schemeClr val="bg1"/>
                    </a:solidFill>
                  </a:tcPr>
                </a:tc>
                <a:tc>
                  <a:txBody>
                    <a:bodyPr/>
                    <a:lstStyle/>
                    <a:p>
                      <a:pPr marL="0" algn="ctr" defTabSz="914400" rtl="0" eaLnBrk="1" latinLnBrk="0" hangingPunct="1"/>
                      <a:r>
                        <a:rPr lang="en-GB" sz="2200" b="1" u="sng" kern="1200" dirty="0">
                          <a:solidFill>
                            <a:srgbClr val="364550"/>
                          </a:solidFill>
                          <a:latin typeface="Arial" charset="0"/>
                          <a:ea typeface="Arial" charset="0"/>
                          <a:cs typeface="Arial" charset="0"/>
                        </a:rPr>
                        <a:t>Content Type</a:t>
                      </a:r>
                    </a:p>
                  </a:txBody>
                  <a:tcPr>
                    <a:solidFill>
                      <a:schemeClr val="bg1"/>
                    </a:solidFill>
                  </a:tcPr>
                </a:tc>
                <a:extLst>
                  <a:ext uri="{0D108BD9-81ED-4DB2-BD59-A6C34878D82A}">
                    <a16:rowId xmlns:a16="http://schemas.microsoft.com/office/drawing/2014/main" val="10000"/>
                  </a:ext>
                </a:extLst>
              </a:tr>
              <a:tr h="924098">
                <a:tc>
                  <a:txBody>
                    <a:bodyPr/>
                    <a:lstStyle/>
                    <a:p>
                      <a:pPr algn="ctr"/>
                      <a:r>
                        <a:rPr lang="en-GB" sz="1800" b="0" dirty="0">
                          <a:solidFill>
                            <a:schemeClr val="bg1"/>
                          </a:solidFill>
                          <a:latin typeface="Arial" charset="0"/>
                          <a:ea typeface="Arial" charset="0"/>
                          <a:cs typeface="Arial" charset="0"/>
                        </a:rPr>
                        <a:t>Reach your targeted audience</a:t>
                      </a:r>
                    </a:p>
                  </a:txBody>
                  <a:tcPr>
                    <a:solidFill>
                      <a:srgbClr val="364550"/>
                    </a:solidFill>
                  </a:tcPr>
                </a:tc>
                <a:tc>
                  <a:txBody>
                    <a:bodyPr/>
                    <a:lstStyle/>
                    <a:p>
                      <a:pPr algn="ctr"/>
                      <a:r>
                        <a:rPr lang="en-GB" sz="1800" b="0" dirty="0">
                          <a:solidFill>
                            <a:schemeClr val="bg1"/>
                          </a:solidFill>
                          <a:latin typeface="Arial" charset="0"/>
                          <a:ea typeface="Arial" charset="0"/>
                          <a:cs typeface="Arial" charset="0"/>
                        </a:rPr>
                        <a:t>E.g. Blog articles, evergreen content, infographics, social</a:t>
                      </a:r>
                      <a:r>
                        <a:rPr lang="en-GB" sz="1800" b="0" baseline="0" dirty="0">
                          <a:solidFill>
                            <a:schemeClr val="bg1"/>
                          </a:solidFill>
                          <a:latin typeface="Arial" charset="0"/>
                          <a:ea typeface="Arial" charset="0"/>
                          <a:cs typeface="Arial" charset="0"/>
                        </a:rPr>
                        <a:t> media, explainer videos</a:t>
                      </a:r>
                      <a:endParaRPr lang="en-GB" sz="1800" b="0" dirty="0">
                        <a:solidFill>
                          <a:schemeClr val="bg1"/>
                        </a:solidFill>
                        <a:latin typeface="Arial" charset="0"/>
                        <a:ea typeface="Arial" charset="0"/>
                        <a:cs typeface="Arial" charset="0"/>
                      </a:endParaRPr>
                    </a:p>
                  </a:txBody>
                  <a:tcPr>
                    <a:solidFill>
                      <a:srgbClr val="364550"/>
                    </a:solidFill>
                  </a:tcPr>
                </a:tc>
                <a:extLst>
                  <a:ext uri="{0D108BD9-81ED-4DB2-BD59-A6C34878D82A}">
                    <a16:rowId xmlns:a16="http://schemas.microsoft.com/office/drawing/2014/main" val="2345749289"/>
                  </a:ext>
                </a:extLst>
              </a:tr>
              <a:tr h="924098">
                <a:tc>
                  <a:txBody>
                    <a:bodyPr/>
                    <a:lstStyle/>
                    <a:p>
                      <a:pPr algn="ctr"/>
                      <a:r>
                        <a:rPr lang="en-GB" sz="1800" dirty="0">
                          <a:solidFill>
                            <a:schemeClr val="bg1"/>
                          </a:solidFill>
                          <a:latin typeface="Arial" charset="0"/>
                          <a:ea typeface="Arial" charset="0"/>
                          <a:cs typeface="Arial" charset="0"/>
                        </a:rPr>
                        <a:t>Educate our prospects</a:t>
                      </a:r>
                    </a:p>
                  </a:txBody>
                  <a:tcPr>
                    <a:solidFill>
                      <a:srgbClr val="328BC3"/>
                    </a:solidFill>
                  </a:tcPr>
                </a:tc>
                <a:tc>
                  <a:txBody>
                    <a:bodyPr/>
                    <a:lstStyle/>
                    <a:p>
                      <a:pPr algn="ctr"/>
                      <a:r>
                        <a:rPr lang="en-GB" sz="1800" dirty="0">
                          <a:solidFill>
                            <a:schemeClr val="bg1"/>
                          </a:solidFill>
                          <a:latin typeface="Arial" charset="0"/>
                          <a:ea typeface="Arial" charset="0"/>
                          <a:cs typeface="Arial" charset="0"/>
                        </a:rPr>
                        <a:t>E.g. eBooks,</a:t>
                      </a:r>
                      <a:r>
                        <a:rPr lang="en-GB" sz="1800" baseline="0" dirty="0">
                          <a:solidFill>
                            <a:schemeClr val="bg1"/>
                          </a:solidFill>
                          <a:latin typeface="Arial" charset="0"/>
                          <a:ea typeface="Arial" charset="0"/>
                          <a:cs typeface="Arial" charset="0"/>
                        </a:rPr>
                        <a:t> webinars, templates and other downloadable assets</a:t>
                      </a:r>
                      <a:endParaRPr lang="en-GB" sz="1800" dirty="0">
                        <a:solidFill>
                          <a:schemeClr val="bg1"/>
                        </a:solidFill>
                        <a:latin typeface="Arial" charset="0"/>
                        <a:ea typeface="Arial" charset="0"/>
                        <a:cs typeface="Arial" charset="0"/>
                      </a:endParaRPr>
                    </a:p>
                  </a:txBody>
                  <a:tcPr>
                    <a:solidFill>
                      <a:srgbClr val="328BC3"/>
                    </a:solidFill>
                  </a:tcPr>
                </a:tc>
                <a:extLst>
                  <a:ext uri="{0D108BD9-81ED-4DB2-BD59-A6C34878D82A}">
                    <a16:rowId xmlns:a16="http://schemas.microsoft.com/office/drawing/2014/main" val="291959582"/>
                  </a:ext>
                </a:extLst>
              </a:tr>
              <a:tr h="924098">
                <a:tc>
                  <a:txBody>
                    <a:bodyPr/>
                    <a:lstStyle/>
                    <a:p>
                      <a:pPr algn="ctr"/>
                      <a:r>
                        <a:rPr lang="en-GB" sz="1800" dirty="0">
                          <a:solidFill>
                            <a:schemeClr val="bg1"/>
                          </a:solidFill>
                          <a:latin typeface="Arial" charset="0"/>
                          <a:ea typeface="Arial" charset="0"/>
                          <a:cs typeface="Arial" charset="0"/>
                        </a:rPr>
                        <a:t>Generate qualified leads/opportunities</a:t>
                      </a:r>
                    </a:p>
                  </a:txBody>
                  <a:tcPr>
                    <a:solidFill>
                      <a:srgbClr val="09B3DB"/>
                    </a:solidFill>
                  </a:tcPr>
                </a:tc>
                <a:tc>
                  <a:txBody>
                    <a:bodyPr/>
                    <a:lstStyle/>
                    <a:p>
                      <a:pPr algn="ctr"/>
                      <a:r>
                        <a:rPr lang="en-GB" sz="1800" dirty="0">
                          <a:solidFill>
                            <a:schemeClr val="bg1"/>
                          </a:solidFill>
                          <a:latin typeface="Arial" charset="0"/>
                          <a:ea typeface="Arial" charset="0"/>
                          <a:cs typeface="Arial" charset="0"/>
                        </a:rPr>
                        <a:t>E.g. Free trial, Demo request,</a:t>
                      </a:r>
                      <a:r>
                        <a:rPr lang="en-GB" sz="1800" baseline="0" dirty="0">
                          <a:solidFill>
                            <a:schemeClr val="bg1"/>
                          </a:solidFill>
                          <a:latin typeface="Arial" charset="0"/>
                          <a:ea typeface="Arial" charset="0"/>
                          <a:cs typeface="Arial" charset="0"/>
                        </a:rPr>
                        <a:t> Contact (chat, email, phone)</a:t>
                      </a:r>
                      <a:endParaRPr lang="en-GB" sz="1800"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3460926802"/>
                  </a:ext>
                </a:extLst>
              </a:tr>
              <a:tr h="924098">
                <a:tc>
                  <a:txBody>
                    <a:bodyPr/>
                    <a:lstStyle/>
                    <a:p>
                      <a:pPr algn="ctr"/>
                      <a:r>
                        <a:rPr lang="en-GB" sz="1800" dirty="0">
                          <a:solidFill>
                            <a:schemeClr val="bg1"/>
                          </a:solidFill>
                          <a:latin typeface="Arial" charset="0"/>
                          <a:ea typeface="Arial" charset="0"/>
                          <a:cs typeface="Arial" charset="0"/>
                        </a:rPr>
                        <a:t>Convert leads into customers</a:t>
                      </a:r>
                    </a:p>
                  </a:txBody>
                  <a:tcPr>
                    <a:solidFill>
                      <a:srgbClr val="00E4AB"/>
                    </a:solidFill>
                  </a:tcPr>
                </a:tc>
                <a:tc>
                  <a:txBody>
                    <a:bodyPr/>
                    <a:lstStyle/>
                    <a:p>
                      <a:pPr algn="ctr"/>
                      <a:r>
                        <a:rPr lang="en-GB" sz="1800" dirty="0">
                          <a:solidFill>
                            <a:schemeClr val="bg1"/>
                          </a:solidFill>
                          <a:latin typeface="Arial" charset="0"/>
                          <a:ea typeface="Arial" charset="0"/>
                          <a:cs typeface="Arial" charset="0"/>
                        </a:rPr>
                        <a:t>E.g. Case studies, product marketing collateral, sales tools (e.g. objection</a:t>
                      </a:r>
                      <a:r>
                        <a:rPr lang="en-GB" sz="1800" baseline="0" dirty="0">
                          <a:solidFill>
                            <a:schemeClr val="bg1"/>
                          </a:solidFill>
                          <a:latin typeface="Arial" charset="0"/>
                          <a:ea typeface="Arial" charset="0"/>
                          <a:cs typeface="Arial" charset="0"/>
                        </a:rPr>
                        <a:t> handling), </a:t>
                      </a:r>
                      <a:r>
                        <a:rPr lang="en-GB" sz="1800" dirty="0">
                          <a:solidFill>
                            <a:schemeClr val="bg1"/>
                          </a:solidFill>
                          <a:latin typeface="Arial" charset="0"/>
                          <a:ea typeface="Arial" charset="0"/>
                          <a:cs typeface="Arial" charset="0"/>
                        </a:rPr>
                        <a:t>email nurture</a:t>
                      </a:r>
                      <a:r>
                        <a:rPr lang="en-GB" sz="1800" baseline="0" dirty="0">
                          <a:solidFill>
                            <a:schemeClr val="bg1"/>
                          </a:solidFill>
                          <a:latin typeface="Arial" charset="0"/>
                          <a:ea typeface="Arial" charset="0"/>
                          <a:cs typeface="Arial" charset="0"/>
                        </a:rPr>
                        <a:t> templates</a:t>
                      </a:r>
                      <a:endParaRPr lang="en-GB" sz="1800"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270603105"/>
                  </a:ext>
                </a:extLst>
              </a:tr>
            </a:tbl>
          </a:graphicData>
        </a:graphic>
      </p:graphicFrame>
      <p:sp>
        <p:nvSpPr>
          <p:cNvPr id="8" name="Right Arrow 7"/>
          <p:cNvSpPr/>
          <p:nvPr/>
        </p:nvSpPr>
        <p:spPr>
          <a:xfrm>
            <a:off x="3748997" y="2872971"/>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9" name="Right Arrow 8"/>
          <p:cNvSpPr/>
          <p:nvPr/>
        </p:nvSpPr>
        <p:spPr>
          <a:xfrm>
            <a:off x="3748997" y="3744652"/>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10" name="Right Arrow 9"/>
          <p:cNvSpPr/>
          <p:nvPr/>
        </p:nvSpPr>
        <p:spPr>
          <a:xfrm>
            <a:off x="3741015" y="4616333"/>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11" name="Right Arrow 10"/>
          <p:cNvSpPr/>
          <p:nvPr/>
        </p:nvSpPr>
        <p:spPr>
          <a:xfrm>
            <a:off x="3736397" y="5488014"/>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4" name="Up-Down Arrow 3"/>
          <p:cNvSpPr/>
          <p:nvPr/>
        </p:nvSpPr>
        <p:spPr>
          <a:xfrm>
            <a:off x="11522815" y="2349783"/>
            <a:ext cx="452875" cy="2175110"/>
          </a:xfrm>
          <a:prstGeom prst="upDown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sz="1400" dirty="0">
                <a:latin typeface="Arial" charset="0"/>
                <a:ea typeface="Arial" charset="0"/>
                <a:cs typeface="Arial" charset="0"/>
              </a:rPr>
              <a:t>Marketing</a:t>
            </a:r>
          </a:p>
        </p:txBody>
      </p:sp>
      <p:sp>
        <p:nvSpPr>
          <p:cNvPr id="12" name="Up-Down Arrow 11"/>
          <p:cNvSpPr/>
          <p:nvPr/>
        </p:nvSpPr>
        <p:spPr>
          <a:xfrm>
            <a:off x="11522815" y="4524893"/>
            <a:ext cx="452875" cy="1765584"/>
          </a:xfrm>
          <a:prstGeom prst="upDown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sz="1400" dirty="0">
                <a:latin typeface="Arial" charset="0"/>
                <a:ea typeface="Arial" charset="0"/>
                <a:cs typeface="Arial" charset="0"/>
              </a:rPr>
              <a:t>Sales</a:t>
            </a:r>
          </a:p>
        </p:txBody>
      </p:sp>
    </p:spTree>
    <p:extLst>
      <p:ext uri="{BB962C8B-B14F-4D97-AF65-F5344CB8AC3E}">
        <p14:creationId xmlns:p14="http://schemas.microsoft.com/office/powerpoint/2010/main" val="953172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4" y="103700"/>
            <a:ext cx="10515600" cy="1325563"/>
          </a:xfrm>
        </p:spPr>
        <p:txBody>
          <a:bodyPr>
            <a:normAutofit fontScale="90000"/>
          </a:bodyPr>
          <a:lstStyle/>
          <a:p>
            <a:r>
              <a:rPr lang="en-GB" sz="3600" b="1" dirty="0">
                <a:solidFill>
                  <a:srgbClr val="364550"/>
                </a:solidFill>
                <a:latin typeface="Arial" charset="0"/>
                <a:ea typeface="Arial" charset="0"/>
                <a:cs typeface="Arial" charset="0"/>
              </a:rPr>
              <a:t>1. Your Turn: </a:t>
            </a:r>
            <a:br>
              <a:rPr lang="en-GB" sz="3600" b="1" dirty="0">
                <a:solidFill>
                  <a:srgbClr val="364550"/>
                </a:solidFill>
                <a:latin typeface="Arial" charset="0"/>
                <a:ea typeface="Arial" charset="0"/>
                <a:cs typeface="Arial" charset="0"/>
              </a:rPr>
            </a:br>
            <a:r>
              <a:rPr lang="en-GB" sz="3600" b="1" dirty="0">
                <a:solidFill>
                  <a:srgbClr val="364550"/>
                </a:solidFill>
                <a:latin typeface="Arial" charset="0"/>
                <a:ea typeface="Arial" charset="0"/>
                <a:cs typeface="Arial" charset="0"/>
              </a:rPr>
              <a:t>Define Your Content Marketing Objectives &amp; KPIs</a:t>
            </a:r>
          </a:p>
        </p:txBody>
      </p:sp>
      <p:sp>
        <p:nvSpPr>
          <p:cNvPr id="3" name="Text Placeholder 2"/>
          <p:cNvSpPr>
            <a:spLocks noGrp="1"/>
          </p:cNvSpPr>
          <p:nvPr>
            <p:ph type="body" sz="quarter" idx="10"/>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GB" dirty="0"/>
          </a:p>
        </p:txBody>
      </p:sp>
      <p:sp>
        <p:nvSpPr>
          <p:cNvPr id="4" name="TextBox 3"/>
          <p:cNvSpPr txBox="1"/>
          <p:nvPr/>
        </p:nvSpPr>
        <p:spPr>
          <a:xfrm>
            <a:off x="2877671" y="766482"/>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756317435"/>
              </p:ext>
            </p:extLst>
          </p:nvPr>
        </p:nvGraphicFramePr>
        <p:xfrm>
          <a:off x="681114" y="1387184"/>
          <a:ext cx="10902540" cy="4776404"/>
        </p:xfrm>
        <a:graphic>
          <a:graphicData uri="http://schemas.openxmlformats.org/drawingml/2006/table">
            <a:tbl>
              <a:tblPr firstRow="1" bandRow="1">
                <a:tableStyleId>{5C22544A-7EE6-4342-B048-85BDC9FD1C3A}</a:tableStyleId>
              </a:tblPr>
              <a:tblGrid>
                <a:gridCol w="2725635">
                  <a:extLst>
                    <a:ext uri="{9D8B030D-6E8A-4147-A177-3AD203B41FA5}">
                      <a16:colId xmlns:a16="http://schemas.microsoft.com/office/drawing/2014/main" val="20000"/>
                    </a:ext>
                  </a:extLst>
                </a:gridCol>
                <a:gridCol w="2725635">
                  <a:extLst>
                    <a:ext uri="{9D8B030D-6E8A-4147-A177-3AD203B41FA5}">
                      <a16:colId xmlns:a16="http://schemas.microsoft.com/office/drawing/2014/main" val="20001"/>
                    </a:ext>
                  </a:extLst>
                </a:gridCol>
                <a:gridCol w="2725635">
                  <a:extLst>
                    <a:ext uri="{9D8B030D-6E8A-4147-A177-3AD203B41FA5}">
                      <a16:colId xmlns:a16="http://schemas.microsoft.com/office/drawing/2014/main" val="20002"/>
                    </a:ext>
                  </a:extLst>
                </a:gridCol>
                <a:gridCol w="2725635">
                  <a:extLst>
                    <a:ext uri="{9D8B030D-6E8A-4147-A177-3AD203B41FA5}">
                      <a16:colId xmlns:a16="http://schemas.microsoft.com/office/drawing/2014/main" val="20003"/>
                    </a:ext>
                  </a:extLst>
                </a:gridCol>
              </a:tblGrid>
              <a:tr h="577354">
                <a:tc>
                  <a:txBody>
                    <a:bodyPr/>
                    <a:lstStyle/>
                    <a:p>
                      <a:pPr marL="0" algn="ctr" defTabSz="685800" rtl="0" eaLnBrk="1" latinLnBrk="0" hangingPunct="1"/>
                      <a:r>
                        <a:rPr lang="en-US" sz="1350" b="1" kern="1200" dirty="0">
                          <a:solidFill>
                            <a:schemeClr val="lt1"/>
                          </a:solidFill>
                          <a:latin typeface="Arial" charset="0"/>
                          <a:ea typeface="Arial" charset="0"/>
                          <a:cs typeface="Arial" charset="0"/>
                        </a:rPr>
                        <a:t>Marketing Funnel</a:t>
                      </a:r>
                    </a:p>
                    <a:p>
                      <a:pPr marL="0" algn="ctr" defTabSz="685800" rtl="0" eaLnBrk="1" latinLnBrk="0" hangingPunct="1"/>
                      <a:r>
                        <a:rPr lang="en-US" sz="1350" b="1" kern="1200" dirty="0">
                          <a:solidFill>
                            <a:schemeClr val="lt1"/>
                          </a:solidFill>
                          <a:latin typeface="Arial" charset="0"/>
                          <a:ea typeface="Arial" charset="0"/>
                          <a:cs typeface="Arial" charset="0"/>
                        </a:rPr>
                        <a:t>Stages</a:t>
                      </a:r>
                    </a:p>
                  </a:txBody>
                  <a:tcPr>
                    <a:solidFill>
                      <a:srgbClr val="364550"/>
                    </a:solidFill>
                  </a:tcPr>
                </a:tc>
                <a:tc>
                  <a:txBody>
                    <a:bodyPr/>
                    <a:lstStyle/>
                    <a:p>
                      <a:pPr algn="ctr"/>
                      <a:r>
                        <a:rPr lang="en-US" sz="1350" dirty="0">
                          <a:latin typeface="Arial" charset="0"/>
                          <a:ea typeface="Arial" charset="0"/>
                          <a:cs typeface="Arial" charset="0"/>
                        </a:rPr>
                        <a:t>Objectives</a:t>
                      </a:r>
                    </a:p>
                  </a:txBody>
                  <a:tcPr>
                    <a:solidFill>
                      <a:srgbClr val="364550"/>
                    </a:solidFill>
                  </a:tcPr>
                </a:tc>
                <a:tc>
                  <a:txBody>
                    <a:bodyPr/>
                    <a:lstStyle/>
                    <a:p>
                      <a:pPr algn="ctr"/>
                      <a:r>
                        <a:rPr lang="en-US" sz="1350" dirty="0">
                          <a:latin typeface="Arial" charset="0"/>
                          <a:ea typeface="Arial" charset="0"/>
                          <a:cs typeface="Arial" charset="0"/>
                        </a:rPr>
                        <a:t>Actions to achieve</a:t>
                      </a:r>
                      <a:r>
                        <a:rPr lang="en-US" sz="1350" baseline="0" dirty="0">
                          <a:latin typeface="Arial" charset="0"/>
                          <a:ea typeface="Arial" charset="0"/>
                          <a:cs typeface="Arial" charset="0"/>
                        </a:rPr>
                        <a:t> objectives</a:t>
                      </a:r>
                      <a:endParaRPr lang="en-US" sz="1350" dirty="0">
                        <a:latin typeface="Arial" charset="0"/>
                        <a:ea typeface="Arial" charset="0"/>
                        <a:cs typeface="Arial" charset="0"/>
                      </a:endParaRPr>
                    </a:p>
                  </a:txBody>
                  <a:tcPr>
                    <a:solidFill>
                      <a:srgbClr val="364550"/>
                    </a:solidFill>
                  </a:tcPr>
                </a:tc>
                <a:tc>
                  <a:txBody>
                    <a:bodyPr/>
                    <a:lstStyle/>
                    <a:p>
                      <a:pPr algn="ctr"/>
                      <a:r>
                        <a:rPr lang="en-US" sz="1350" dirty="0">
                          <a:latin typeface="Arial" charset="0"/>
                          <a:ea typeface="Arial" charset="0"/>
                          <a:cs typeface="Arial" charset="0"/>
                        </a:rPr>
                        <a:t>Key Performance Indicators (KPIs)</a:t>
                      </a:r>
                    </a:p>
                  </a:txBody>
                  <a:tcPr>
                    <a:solidFill>
                      <a:srgbClr val="364550"/>
                    </a:solidFill>
                  </a:tcPr>
                </a:tc>
                <a:extLst>
                  <a:ext uri="{0D108BD9-81ED-4DB2-BD59-A6C34878D82A}">
                    <a16:rowId xmlns:a16="http://schemas.microsoft.com/office/drawing/2014/main" val="10000"/>
                  </a:ext>
                </a:extLst>
              </a:tr>
              <a:tr h="1092139">
                <a:tc>
                  <a:txBody>
                    <a:bodyPr/>
                    <a:lstStyle/>
                    <a:p>
                      <a:r>
                        <a:rPr lang="en-US" sz="1350" b="1" dirty="0">
                          <a:solidFill>
                            <a:srgbClr val="364550"/>
                          </a:solidFill>
                          <a:latin typeface="Arial" charset="0"/>
                          <a:ea typeface="Arial" charset="0"/>
                          <a:cs typeface="Arial" charset="0"/>
                        </a:rPr>
                        <a:t>Awareness</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dirty="0">
                          <a:solidFill>
                            <a:srgbClr val="364550"/>
                          </a:solidFill>
                          <a:latin typeface="Arial" charset="0"/>
                          <a:ea typeface="Arial" charset="0"/>
                          <a:cs typeface="Arial" charset="0"/>
                        </a:rPr>
                        <a:t>Increase brand awareness and visits to your websites and social networks</a:t>
                      </a:r>
                    </a:p>
                    <a:p>
                      <a:endParaRPr lang="en-US" sz="1350" b="1"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Increase monthly website visits by 15% in 6 months</a:t>
                      </a: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Create 20 blog articles, short and long form evergreen articles</a:t>
                      </a:r>
                    </a:p>
                  </a:txBody>
                  <a:tcPr>
                    <a:solidFill>
                      <a:srgbClr val="09B3DB"/>
                    </a:solidFill>
                  </a:tcPr>
                </a:tc>
                <a:tc>
                  <a:txBody>
                    <a:bodyPr/>
                    <a:lstStyle/>
                    <a:p>
                      <a:pPr marL="0" algn="l" defTabSz="685800" rtl="0" eaLnBrk="1" latinLnBrk="0" hangingPunct="1"/>
                      <a:r>
                        <a:rPr lang="en-US" sz="1350" i="1" kern="1200" dirty="0">
                          <a:solidFill>
                            <a:srgbClr val="364550"/>
                          </a:solidFill>
                          <a:latin typeface="Arial" charset="0"/>
                          <a:ea typeface="Arial" charset="0"/>
                          <a:cs typeface="Arial" charset="0"/>
                        </a:rPr>
                        <a:t>New organic website visits (%)</a:t>
                      </a:r>
                    </a:p>
                  </a:txBody>
                  <a:tcPr>
                    <a:solidFill>
                      <a:srgbClr val="09B3DB"/>
                    </a:solidFill>
                  </a:tcPr>
                </a:tc>
                <a:extLst>
                  <a:ext uri="{0D108BD9-81ED-4DB2-BD59-A6C34878D82A}">
                    <a16:rowId xmlns:a16="http://schemas.microsoft.com/office/drawing/2014/main" val="10001"/>
                  </a:ext>
                </a:extLst>
              </a:tr>
              <a:tr h="992496">
                <a:tc>
                  <a:txBody>
                    <a:bodyPr/>
                    <a:lstStyle/>
                    <a:p>
                      <a:r>
                        <a:rPr lang="en-US" sz="1350" b="1" dirty="0">
                          <a:solidFill>
                            <a:srgbClr val="364550"/>
                          </a:solidFill>
                          <a:latin typeface="Arial" charset="0"/>
                          <a:ea typeface="Arial" charset="0"/>
                          <a:cs typeface="Arial" charset="0"/>
                        </a:rPr>
                        <a:t>Interest</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visitors who convert into leads</a:t>
                      </a:r>
                    </a:p>
                  </a:txBody>
                  <a:tcPr>
                    <a:solidFill>
                      <a:srgbClr val="00E4AB"/>
                    </a:solidFill>
                  </a:tcPr>
                </a:tc>
                <a:tc>
                  <a:txBody>
                    <a:bodyPr/>
                    <a:lstStyle/>
                    <a:p>
                      <a:pPr marL="0" algn="l" defTabSz="685800" rtl="0" eaLnBrk="1" latinLnBrk="0" hangingPunct="1"/>
                      <a:r>
                        <a:rPr lang="en-US" sz="1350" i="1" kern="1200" dirty="0">
                          <a:solidFill>
                            <a:srgbClr val="364550"/>
                          </a:solidFill>
                          <a:latin typeface="Arial" charset="0"/>
                          <a:ea typeface="Arial" charset="0"/>
                          <a:cs typeface="Arial" charset="0"/>
                        </a:rPr>
                        <a:t>E.g. Generate 10% more leads from each whitepaper created in 6 months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Create 3 new whitepapers and 2 new webinars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Number of leads generated per asset</a:t>
                      </a:r>
                    </a:p>
                  </a:txBody>
                  <a:tcPr>
                    <a:solidFill>
                      <a:srgbClr val="00E4AB"/>
                    </a:solidFill>
                  </a:tcPr>
                </a:tc>
                <a:extLst>
                  <a:ext uri="{0D108BD9-81ED-4DB2-BD59-A6C34878D82A}">
                    <a16:rowId xmlns:a16="http://schemas.microsoft.com/office/drawing/2014/main" val="10002"/>
                  </a:ext>
                </a:extLst>
              </a:tr>
              <a:tr h="1092139">
                <a:tc>
                  <a:txBody>
                    <a:bodyPr/>
                    <a:lstStyle/>
                    <a:p>
                      <a:r>
                        <a:rPr lang="en-US" sz="1350" b="1" dirty="0">
                          <a:solidFill>
                            <a:srgbClr val="364550"/>
                          </a:solidFill>
                          <a:latin typeface="Arial" charset="0"/>
                          <a:ea typeface="Arial" charset="0"/>
                          <a:cs typeface="Arial" charset="0"/>
                        </a:rPr>
                        <a:t>Desire</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leads who convert into qualified leads/prospects</a:t>
                      </a:r>
                    </a:p>
                    <a:p>
                      <a:endParaRPr lang="en-US" sz="1350" b="1"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Increase your MQL to SQL conversion</a:t>
                      </a:r>
                      <a:r>
                        <a:rPr lang="en-US" sz="1350" i="1" kern="1200" baseline="0" dirty="0">
                          <a:solidFill>
                            <a:srgbClr val="364550"/>
                          </a:solidFill>
                          <a:latin typeface="Arial" charset="0"/>
                          <a:ea typeface="Arial" charset="0"/>
                          <a:cs typeface="Arial" charset="0"/>
                        </a:rPr>
                        <a:t> rate</a:t>
                      </a:r>
                      <a:r>
                        <a:rPr lang="en-US" sz="1350" i="1" kern="1200" dirty="0">
                          <a:solidFill>
                            <a:srgbClr val="364550"/>
                          </a:solidFill>
                          <a:latin typeface="Arial" charset="0"/>
                          <a:ea typeface="Arial" charset="0"/>
                          <a:cs typeface="Arial" charset="0"/>
                        </a:rPr>
                        <a:t> by 4% in 6 months</a:t>
                      </a: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Offer free trials</a:t>
                      </a:r>
                      <a:r>
                        <a:rPr lang="en-US" sz="1350" i="1" kern="1200" baseline="0" dirty="0">
                          <a:solidFill>
                            <a:srgbClr val="364550"/>
                          </a:solidFill>
                          <a:latin typeface="Arial" charset="0"/>
                          <a:ea typeface="Arial" charset="0"/>
                          <a:cs typeface="Arial" charset="0"/>
                        </a:rPr>
                        <a:t> or product demos to prospects</a:t>
                      </a:r>
                      <a:endParaRPr lang="en-US" sz="1350" i="1" kern="1200"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MQL to SQL</a:t>
                      </a:r>
                      <a:r>
                        <a:rPr lang="en-US" sz="1350" i="1" kern="1200" baseline="0" dirty="0">
                          <a:solidFill>
                            <a:srgbClr val="364550"/>
                          </a:solidFill>
                          <a:latin typeface="Arial" charset="0"/>
                          <a:ea typeface="Arial" charset="0"/>
                          <a:cs typeface="Arial" charset="0"/>
                        </a:rPr>
                        <a:t> conversion </a:t>
                      </a:r>
                      <a:r>
                        <a:rPr lang="en-US" sz="1350" i="1" kern="1200" dirty="0">
                          <a:solidFill>
                            <a:srgbClr val="364550"/>
                          </a:solidFill>
                          <a:latin typeface="Arial" charset="0"/>
                          <a:ea typeface="Arial" charset="0"/>
                          <a:cs typeface="Arial" charset="0"/>
                        </a:rPr>
                        <a:t>rate (%)</a:t>
                      </a:r>
                      <a:endParaRPr lang="en-US" sz="1350" i="1" dirty="0">
                        <a:solidFill>
                          <a:srgbClr val="364550"/>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966274">
                <a:tc>
                  <a:txBody>
                    <a:bodyPr/>
                    <a:lstStyle/>
                    <a:p>
                      <a:r>
                        <a:rPr lang="en-US" sz="1350" b="1" dirty="0">
                          <a:solidFill>
                            <a:srgbClr val="364550"/>
                          </a:solidFill>
                          <a:latin typeface="Arial" charset="0"/>
                          <a:ea typeface="Arial" charset="0"/>
                          <a:cs typeface="Arial" charset="0"/>
                        </a:rPr>
                        <a:t>Action</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conversions from leads to customers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Increase your lead to customer conversion rate by 2.5% in 6 months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Create 5 new case studies</a:t>
                      </a:r>
                      <a:r>
                        <a:rPr lang="en-US" sz="1350" i="1" kern="1200" baseline="0" dirty="0">
                          <a:solidFill>
                            <a:srgbClr val="364550"/>
                          </a:solidFill>
                          <a:latin typeface="Arial" charset="0"/>
                          <a:ea typeface="Arial" charset="0"/>
                          <a:cs typeface="Arial" charset="0"/>
                        </a:rPr>
                        <a:t> </a:t>
                      </a:r>
                      <a:r>
                        <a:rPr lang="en-US" sz="1350" i="1" kern="1200" dirty="0">
                          <a:solidFill>
                            <a:srgbClr val="364550"/>
                          </a:solidFill>
                          <a:latin typeface="Arial" charset="0"/>
                          <a:ea typeface="Arial" charset="0"/>
                          <a:cs typeface="Arial" charset="0"/>
                        </a:rPr>
                        <a:t>and set up new email nurture templates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Lead to customer conversion rate (%)</a:t>
                      </a:r>
                    </a:p>
                  </a:txBody>
                  <a:tcPr>
                    <a:solidFill>
                      <a:srgbClr val="00E4AB"/>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75399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9773"/>
            <a:ext cx="10515600" cy="1325563"/>
          </a:xfrm>
        </p:spPr>
        <p:txBody>
          <a:bodyPr>
            <a:normAutofit/>
          </a:bodyPr>
          <a:lstStyle/>
          <a:p>
            <a:r>
              <a:rPr lang="en-GB" sz="3200" b="1" dirty="0">
                <a:solidFill>
                  <a:srgbClr val="364550"/>
                </a:solidFill>
                <a:latin typeface="Arial" charset="0"/>
                <a:ea typeface="Arial" charset="0"/>
                <a:cs typeface="Arial" charset="0"/>
              </a:rPr>
              <a:t>2. Buyer Personas</a:t>
            </a:r>
          </a:p>
        </p:txBody>
      </p:sp>
      <p:sp>
        <p:nvSpPr>
          <p:cNvPr id="3" name="Text Placeholder 2"/>
          <p:cNvSpPr>
            <a:spLocks noGrp="1"/>
          </p:cNvSpPr>
          <p:nvPr>
            <p:ph type="body" sz="quarter" idx="10"/>
          </p:nvPr>
        </p:nvSpPr>
        <p:spPr>
          <a:xfrm>
            <a:off x="838200" y="1296774"/>
            <a:ext cx="10902538" cy="5202880"/>
          </a:xfrm>
        </p:spPr>
        <p:txBody>
          <a:bodyPr>
            <a:noAutofit/>
          </a:bodyPr>
          <a:lstStyle/>
          <a:p>
            <a:pPr marL="0" indent="0" fontAlgn="t">
              <a:buNone/>
            </a:pPr>
            <a:r>
              <a:rPr lang="en-US" sz="1800" dirty="0">
                <a:solidFill>
                  <a:srgbClr val="364550"/>
                </a:solidFill>
                <a:latin typeface="Arial" charset="0"/>
                <a:ea typeface="Arial" charset="0"/>
                <a:cs typeface="Arial" charset="0"/>
              </a:rPr>
              <a:t>Define the type of people you will aim your content at. This will most likely be your ideal buyer personas, a fictional representation of the type of people you want to target. If you don’t already have buyer personas, you’ll need to define them by asking some key questions. You also want to find out where they are in the purchase funnel and what </a:t>
            </a:r>
            <a:r>
              <a:rPr lang="en-US" sz="1800" b="1" dirty="0">
                <a:solidFill>
                  <a:srgbClr val="328BC3"/>
                </a:solidFill>
                <a:latin typeface="Arial" charset="0"/>
                <a:ea typeface="Arial" charset="0"/>
                <a:cs typeface="Arial" charset="0"/>
              </a:rPr>
              <a:t>Unique Value Proposition (UVP</a:t>
            </a:r>
            <a:r>
              <a:rPr lang="en-US" sz="1800" b="1" dirty="0">
                <a:solidFill>
                  <a:srgbClr val="364550"/>
                </a:solidFill>
                <a:latin typeface="Arial" charset="0"/>
                <a:ea typeface="Arial" charset="0"/>
                <a:cs typeface="Arial" charset="0"/>
              </a:rPr>
              <a:t>)</a:t>
            </a:r>
            <a:r>
              <a:rPr lang="en-US" sz="1800" dirty="0">
                <a:solidFill>
                  <a:srgbClr val="364550"/>
                </a:solidFill>
                <a:latin typeface="Arial" charset="0"/>
                <a:ea typeface="Arial" charset="0"/>
                <a:cs typeface="Arial" charset="0"/>
              </a:rPr>
              <a:t> your content can provide.</a:t>
            </a:r>
          </a:p>
          <a:p>
            <a:pPr marL="0" indent="0" fontAlgn="t">
              <a:buNone/>
            </a:pPr>
            <a:endParaRPr lang="en-US" sz="1800" dirty="0">
              <a:solidFill>
                <a:srgbClr val="364550"/>
              </a:solidFill>
              <a:latin typeface="Arial" charset="0"/>
              <a:ea typeface="Arial" charset="0"/>
              <a:cs typeface="Arial" charset="0"/>
            </a:endParaRPr>
          </a:p>
          <a:p>
            <a:pPr marL="0" indent="0" fontAlgn="t">
              <a:buNone/>
            </a:pPr>
            <a:r>
              <a:rPr lang="en-US" sz="1800" dirty="0">
                <a:solidFill>
                  <a:srgbClr val="364550"/>
                </a:solidFill>
                <a:latin typeface="Arial" charset="0"/>
                <a:ea typeface="Arial" charset="0"/>
                <a:cs typeface="Arial" charset="0"/>
              </a:rPr>
              <a:t> </a:t>
            </a:r>
            <a:r>
              <a:rPr lang="en-US" sz="1800" b="1" dirty="0">
                <a:solidFill>
                  <a:srgbClr val="364550"/>
                </a:solidFill>
                <a:latin typeface="Arial" charset="0"/>
                <a:ea typeface="Arial" charset="0"/>
                <a:cs typeface="Arial" charset="0"/>
              </a:rPr>
              <a:t>Information you may add when creating a buyer persona includes:</a:t>
            </a:r>
          </a:p>
          <a:p>
            <a:pPr fontAlgn="t"/>
            <a:r>
              <a:rPr lang="en-US" sz="1800" b="1" dirty="0">
                <a:solidFill>
                  <a:srgbClr val="328BC3"/>
                </a:solidFill>
                <a:latin typeface="Arial" charset="0"/>
                <a:ea typeface="Arial" charset="0"/>
                <a:cs typeface="Arial" charset="0"/>
              </a:rPr>
              <a:t>Personal background </a:t>
            </a:r>
            <a:r>
              <a:rPr lang="en-US" sz="1800" dirty="0">
                <a:solidFill>
                  <a:srgbClr val="364550"/>
                </a:solidFill>
                <a:latin typeface="Arial" charset="0"/>
                <a:ea typeface="Arial" charset="0"/>
                <a:cs typeface="Arial" charset="0"/>
              </a:rPr>
              <a:t>such as age, gender, marital status, location, job title, income, etc.</a:t>
            </a:r>
          </a:p>
          <a:p>
            <a:pPr fontAlgn="t"/>
            <a:r>
              <a:rPr lang="en-US" sz="1800" b="1" dirty="0">
                <a:solidFill>
                  <a:srgbClr val="328BC3"/>
                </a:solidFill>
                <a:latin typeface="Arial" charset="0"/>
                <a:ea typeface="Arial" charset="0"/>
                <a:cs typeface="Arial" charset="0"/>
              </a:rPr>
              <a:t>Lifestyle</a:t>
            </a:r>
            <a:r>
              <a:rPr lang="en-US" sz="1800" dirty="0">
                <a:solidFill>
                  <a:srgbClr val="364550"/>
                </a:solidFill>
                <a:latin typeface="Arial" charset="0"/>
                <a:ea typeface="Arial" charset="0"/>
                <a:cs typeface="Arial" charset="0"/>
              </a:rPr>
              <a:t> as well as interests, hobbies, favorite sites/apps, social channels etc.</a:t>
            </a:r>
          </a:p>
          <a:p>
            <a:pPr fontAlgn="t"/>
            <a:r>
              <a:rPr lang="en-US" sz="1800" b="1" dirty="0">
                <a:solidFill>
                  <a:srgbClr val="328BC3"/>
                </a:solidFill>
                <a:latin typeface="Arial" charset="0"/>
                <a:ea typeface="Arial" charset="0"/>
                <a:cs typeface="Arial" charset="0"/>
              </a:rPr>
              <a:t>Problems</a:t>
            </a:r>
            <a:r>
              <a:rPr lang="en-US" sz="1800" dirty="0">
                <a:solidFill>
                  <a:srgbClr val="364550"/>
                </a:solidFill>
                <a:latin typeface="Arial" charset="0"/>
                <a:ea typeface="Arial" charset="0"/>
                <a:cs typeface="Arial" charset="0"/>
              </a:rPr>
              <a:t> potential customers have that your solution could help solve.</a:t>
            </a:r>
          </a:p>
          <a:p>
            <a:pPr fontAlgn="t"/>
            <a:r>
              <a:rPr lang="en-US" sz="1800" b="1" dirty="0">
                <a:solidFill>
                  <a:srgbClr val="328BC3"/>
                </a:solidFill>
                <a:latin typeface="Arial" charset="0"/>
                <a:ea typeface="Arial" charset="0"/>
                <a:cs typeface="Arial" charset="0"/>
              </a:rPr>
              <a:t>Goals</a:t>
            </a:r>
            <a:r>
              <a:rPr lang="en-US" sz="1800" dirty="0">
                <a:solidFill>
                  <a:srgbClr val="328BC3"/>
                </a:solidFill>
                <a:latin typeface="Arial" charset="0"/>
                <a:ea typeface="Arial" charset="0"/>
                <a:cs typeface="Arial" charset="0"/>
              </a:rPr>
              <a:t> </a:t>
            </a:r>
            <a:r>
              <a:rPr lang="en-US" sz="1800" dirty="0">
                <a:solidFill>
                  <a:srgbClr val="364550"/>
                </a:solidFill>
                <a:latin typeface="Arial" charset="0"/>
                <a:ea typeface="Arial" charset="0"/>
                <a:cs typeface="Arial" charset="0"/>
              </a:rPr>
              <a:t>that your product could help push the buyer towards.</a:t>
            </a:r>
          </a:p>
          <a:p>
            <a:pPr fontAlgn="t"/>
            <a:r>
              <a:rPr lang="en-US" sz="1800" b="1" dirty="0">
                <a:solidFill>
                  <a:srgbClr val="328BC3"/>
                </a:solidFill>
                <a:latin typeface="Arial" charset="0"/>
                <a:ea typeface="Arial" charset="0"/>
                <a:cs typeface="Arial" charset="0"/>
              </a:rPr>
              <a:t>Challenges</a:t>
            </a:r>
            <a:r>
              <a:rPr lang="en-US" sz="1800" dirty="0">
                <a:solidFill>
                  <a:srgbClr val="364550"/>
                </a:solidFill>
                <a:latin typeface="Arial" charset="0"/>
                <a:ea typeface="Arial" charset="0"/>
                <a:cs typeface="Arial" charset="0"/>
              </a:rPr>
              <a:t> that your buyer persona will have to overcome to buy your product.</a:t>
            </a:r>
          </a:p>
          <a:p>
            <a:pPr fontAlgn="t"/>
            <a:r>
              <a:rPr lang="en-US" sz="1800" b="1" dirty="0">
                <a:solidFill>
                  <a:srgbClr val="328BC3"/>
                </a:solidFill>
                <a:latin typeface="Arial" charset="0"/>
                <a:ea typeface="Arial" charset="0"/>
                <a:cs typeface="Arial" charset="0"/>
              </a:rPr>
              <a:t>Funnel position </a:t>
            </a:r>
            <a:r>
              <a:rPr lang="en-US" sz="1800" dirty="0">
                <a:solidFill>
                  <a:srgbClr val="364550"/>
                </a:solidFill>
                <a:latin typeface="Arial" charset="0"/>
                <a:ea typeface="Arial" charset="0"/>
                <a:cs typeface="Arial" charset="0"/>
              </a:rPr>
              <a:t>where your persona is in the purchase funnel.</a:t>
            </a:r>
          </a:p>
          <a:p>
            <a:pPr marL="0" indent="0" fontAlgn="t">
              <a:buNone/>
            </a:pPr>
            <a:endParaRPr lang="en-US" sz="1800" dirty="0">
              <a:solidFill>
                <a:srgbClr val="364550"/>
              </a:solidFill>
              <a:latin typeface="Arial" charset="0"/>
              <a:ea typeface="Arial" charset="0"/>
              <a:cs typeface="Arial" charset="0"/>
            </a:endParaRPr>
          </a:p>
          <a:p>
            <a:pPr marL="0" indent="0" fontAlgn="t">
              <a:buNone/>
            </a:pPr>
            <a:r>
              <a:rPr lang="en-US" sz="1800" dirty="0">
                <a:solidFill>
                  <a:srgbClr val="364550"/>
                </a:solidFill>
                <a:latin typeface="Arial" charset="0"/>
                <a:ea typeface="Arial" charset="0"/>
                <a:cs typeface="Arial" charset="0"/>
              </a:rPr>
              <a:t>How you define your buyer personas depends on your business and industry. On the next slides, you will find two different templates, one for B2B and one for B2C. </a:t>
            </a:r>
          </a:p>
        </p:txBody>
      </p:sp>
    </p:spTree>
    <p:extLst>
      <p:ext uri="{BB962C8B-B14F-4D97-AF65-F5344CB8AC3E}">
        <p14:creationId xmlns:p14="http://schemas.microsoft.com/office/powerpoint/2010/main" val="1533392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95508"/>
            <a:ext cx="10515600" cy="1418992"/>
          </a:xfrm>
        </p:spPr>
        <p:txBody>
          <a:bodyPr>
            <a:normAutofit/>
          </a:bodyPr>
          <a:lstStyle/>
          <a:p>
            <a:r>
              <a:rPr lang="en-GB" sz="3200" b="1" dirty="0">
                <a:solidFill>
                  <a:srgbClr val="364550"/>
                </a:solidFill>
                <a:latin typeface="Arial" charset="0"/>
                <a:ea typeface="Arial" charset="0"/>
                <a:cs typeface="Arial" charset="0"/>
              </a:rPr>
              <a:t>2.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Define Your Buyer Personas (for B2B)</a:t>
            </a:r>
          </a:p>
        </p:txBody>
      </p:sp>
      <p:sp>
        <p:nvSpPr>
          <p:cNvPr id="3" name="Text Placeholder 2"/>
          <p:cNvSpPr>
            <a:spLocks noGrp="1"/>
          </p:cNvSpPr>
          <p:nvPr>
            <p:ph type="body" sz="quarter" idx="10"/>
          </p:nvPr>
        </p:nvSpPr>
        <p:spPr>
          <a:xfrm>
            <a:off x="681116" y="1562100"/>
            <a:ext cx="10902538" cy="4307789"/>
          </a:xfrm>
        </p:spPr>
        <p:txBody>
          <a:bodyPr>
            <a:normAutofit/>
          </a:bodyPr>
          <a:lstStyle/>
          <a:p>
            <a:pPr marL="0" indent="0" fontAlgn="t">
              <a:buNone/>
            </a:pPr>
            <a:r>
              <a:rPr lang="en-US" sz="2400" b="1" dirty="0">
                <a:solidFill>
                  <a:srgbClr val="364550"/>
                </a:solidFill>
                <a:latin typeface="Arial" charset="0"/>
                <a:ea typeface="Arial" charset="0"/>
                <a:cs typeface="Arial" charset="0"/>
              </a:rPr>
              <a:t>Buyer Persona 1: </a:t>
            </a:r>
          </a:p>
          <a:p>
            <a:pPr marL="0" indent="0" fontAlgn="t">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033765512"/>
              </p:ext>
            </p:extLst>
          </p:nvPr>
        </p:nvGraphicFramePr>
        <p:xfrm>
          <a:off x="681116" y="2280869"/>
          <a:ext cx="10843013" cy="3589020"/>
        </p:xfrm>
        <a:graphic>
          <a:graphicData uri="http://schemas.openxmlformats.org/drawingml/2006/table">
            <a:tbl>
              <a:tblPr firstRow="1" bandRow="1">
                <a:tableStyleId>{5C22544A-7EE6-4342-B048-85BDC9FD1C3A}</a:tableStyleId>
              </a:tblPr>
              <a:tblGrid>
                <a:gridCol w="4186719">
                  <a:extLst>
                    <a:ext uri="{9D8B030D-6E8A-4147-A177-3AD203B41FA5}">
                      <a16:colId xmlns:a16="http://schemas.microsoft.com/office/drawing/2014/main" val="20000"/>
                    </a:ext>
                  </a:extLst>
                </a:gridCol>
                <a:gridCol w="6656294">
                  <a:extLst>
                    <a:ext uri="{9D8B030D-6E8A-4147-A177-3AD203B41FA5}">
                      <a16:colId xmlns:a16="http://schemas.microsoft.com/office/drawing/2014/main" val="20001"/>
                    </a:ext>
                  </a:extLst>
                </a:gridCol>
              </a:tblGrid>
              <a:tr h="0">
                <a:tc>
                  <a:txBody>
                    <a:bodyPr/>
                    <a:lstStyle/>
                    <a:p>
                      <a:r>
                        <a:rPr lang="en-US" dirty="0">
                          <a:solidFill>
                            <a:schemeClr val="bg1"/>
                          </a:solidFill>
                          <a:latin typeface="Arial" charset="0"/>
                          <a:ea typeface="Arial" charset="0"/>
                          <a:cs typeface="Arial" charset="0"/>
                        </a:rPr>
                        <a:t>Key Questions</a:t>
                      </a:r>
                    </a:p>
                  </a:txBody>
                  <a:tcPr>
                    <a:solidFill>
                      <a:srgbClr val="364550"/>
                    </a:solidFill>
                  </a:tcPr>
                </a:tc>
                <a:tc>
                  <a:txBody>
                    <a:bodyPr/>
                    <a:lstStyle/>
                    <a:p>
                      <a:r>
                        <a:rPr lang="en-US" dirty="0">
                          <a:solidFill>
                            <a:schemeClr val="bg1"/>
                          </a:solidFill>
                          <a:latin typeface="Arial" charset="0"/>
                          <a:ea typeface="Arial" charset="0"/>
                          <a:cs typeface="Arial" charset="0"/>
                        </a:rPr>
                        <a:t>Answers</a:t>
                      </a:r>
                    </a:p>
                  </a:txBody>
                  <a:tcPr>
                    <a:solidFill>
                      <a:srgbClr val="364550"/>
                    </a:solidFill>
                  </a:tcPr>
                </a:tc>
                <a:extLst>
                  <a:ext uri="{0D108BD9-81ED-4DB2-BD59-A6C34878D82A}">
                    <a16:rowId xmlns:a16="http://schemas.microsoft.com/office/drawing/2014/main" val="10000"/>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Personal background:</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WHO is the persona? What traits characterize her?</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Job title/role:</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a:t>
                      </a:r>
                      <a:r>
                        <a:rPr lang="en-US" sz="1350" b="0" kern="1200" baseline="0" dirty="0">
                          <a:solidFill>
                            <a:srgbClr val="364550"/>
                          </a:solidFill>
                          <a:latin typeface="Arial" charset="0"/>
                          <a:ea typeface="Arial" charset="0"/>
                          <a:cs typeface="Arial" charset="0"/>
                        </a:rPr>
                        <a:t> role does she play?</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Typical challenges/problems/goals:</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 challenges does</a:t>
                      </a:r>
                      <a:r>
                        <a:rPr lang="en-US" sz="1350" b="0" kern="1200" baseline="0" dirty="0">
                          <a:solidFill>
                            <a:srgbClr val="364550"/>
                          </a:solidFill>
                          <a:latin typeface="Arial" charset="0"/>
                          <a:ea typeface="Arial" charset="0"/>
                          <a:cs typeface="Arial" charset="0"/>
                        </a:rPr>
                        <a:t> she face and what goals does she have?</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Needs gap:</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WHERE is there a gap in her needs/wants?</a:t>
                      </a: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Funnel position:</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WHEN does she need to close this gap?</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5"/>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What she cares about:</a:t>
                      </a:r>
                      <a:br>
                        <a:rPr lang="en-US" sz="1350" b="1" kern="1200" dirty="0">
                          <a:solidFill>
                            <a:srgbClr val="364550"/>
                          </a:solidFill>
                          <a:latin typeface="Arial" charset="0"/>
                          <a:ea typeface="Arial" charset="0"/>
                          <a:cs typeface="Arial" charset="0"/>
                        </a:rPr>
                      </a:br>
                      <a:r>
                        <a:rPr lang="en-US" sz="1350" b="0" kern="1200" dirty="0">
                          <a:solidFill>
                            <a:srgbClr val="364550"/>
                          </a:solidFill>
                          <a:latin typeface="Arial" charset="0"/>
                          <a:ea typeface="Arial" charset="0"/>
                          <a:cs typeface="Arial" charset="0"/>
                        </a:rPr>
                        <a:t>WHY</a:t>
                      </a:r>
                      <a:r>
                        <a:rPr lang="en-US" sz="1350" b="0" kern="1200" baseline="0" dirty="0">
                          <a:solidFill>
                            <a:srgbClr val="364550"/>
                          </a:solidFill>
                          <a:latin typeface="Arial" charset="0"/>
                          <a:ea typeface="Arial" charset="0"/>
                          <a:cs typeface="Arial" charset="0"/>
                        </a:rPr>
                        <a:t> should she care about your product/company?</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85852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143108"/>
            <a:ext cx="10515600" cy="1325563"/>
          </a:xfrm>
        </p:spPr>
        <p:txBody>
          <a:bodyPr>
            <a:normAutofit/>
          </a:bodyPr>
          <a:lstStyle/>
          <a:p>
            <a:r>
              <a:rPr lang="en-GB" sz="3200" b="1" dirty="0">
                <a:solidFill>
                  <a:srgbClr val="364550"/>
                </a:solidFill>
                <a:latin typeface="Arial" charset="0"/>
                <a:ea typeface="Arial" charset="0"/>
                <a:cs typeface="Arial" charset="0"/>
              </a:rPr>
              <a:t>2.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Define Your Buyer Personas (for B2C)</a:t>
            </a:r>
          </a:p>
        </p:txBody>
      </p:sp>
      <p:sp>
        <p:nvSpPr>
          <p:cNvPr id="3" name="Text Placeholder 2"/>
          <p:cNvSpPr>
            <a:spLocks noGrp="1"/>
          </p:cNvSpPr>
          <p:nvPr>
            <p:ph type="body" sz="quarter" idx="10"/>
          </p:nvPr>
        </p:nvSpPr>
        <p:spPr/>
        <p:txBody>
          <a:bodyPr>
            <a:normAutofit/>
          </a:bodyPr>
          <a:lstStyle/>
          <a:p>
            <a:pPr marL="0" indent="0" fontAlgn="t">
              <a:buNone/>
            </a:pPr>
            <a:r>
              <a:rPr lang="en-US" sz="2400" b="1" dirty="0">
                <a:solidFill>
                  <a:srgbClr val="364550"/>
                </a:solidFill>
                <a:latin typeface="Arial" charset="0"/>
                <a:ea typeface="Arial" charset="0"/>
                <a:cs typeface="Arial" charset="0"/>
              </a:rPr>
              <a:t>Buyer Persona 1:</a:t>
            </a:r>
          </a:p>
          <a:p>
            <a:pPr marL="0" indent="0" fontAlgn="t">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16165248"/>
              </p:ext>
            </p:extLst>
          </p:nvPr>
        </p:nvGraphicFramePr>
        <p:xfrm>
          <a:off x="681116" y="1887703"/>
          <a:ext cx="10843013" cy="4594860"/>
        </p:xfrm>
        <a:graphic>
          <a:graphicData uri="http://schemas.openxmlformats.org/drawingml/2006/table">
            <a:tbl>
              <a:tblPr firstRow="1" bandRow="1">
                <a:tableStyleId>{5C22544A-7EE6-4342-B048-85BDC9FD1C3A}</a:tableStyleId>
              </a:tblPr>
              <a:tblGrid>
                <a:gridCol w="4928852">
                  <a:extLst>
                    <a:ext uri="{9D8B030D-6E8A-4147-A177-3AD203B41FA5}">
                      <a16:colId xmlns:a16="http://schemas.microsoft.com/office/drawing/2014/main" val="20000"/>
                    </a:ext>
                  </a:extLst>
                </a:gridCol>
                <a:gridCol w="5914161">
                  <a:extLst>
                    <a:ext uri="{9D8B030D-6E8A-4147-A177-3AD203B41FA5}">
                      <a16:colId xmlns:a16="http://schemas.microsoft.com/office/drawing/2014/main" val="20001"/>
                    </a:ext>
                  </a:extLst>
                </a:gridCol>
              </a:tblGrid>
              <a:tr h="0">
                <a:tc>
                  <a:txBody>
                    <a:bodyPr/>
                    <a:lstStyle/>
                    <a:p>
                      <a:r>
                        <a:rPr lang="en-US" dirty="0">
                          <a:solidFill>
                            <a:schemeClr val="bg1"/>
                          </a:solidFill>
                          <a:latin typeface="Arial" charset="0"/>
                          <a:ea typeface="Arial" charset="0"/>
                          <a:cs typeface="Arial" charset="0"/>
                        </a:rPr>
                        <a:t>Key Questions</a:t>
                      </a:r>
                    </a:p>
                  </a:txBody>
                  <a:tcPr>
                    <a:solidFill>
                      <a:srgbClr val="364550"/>
                    </a:solidFill>
                  </a:tcPr>
                </a:tc>
                <a:tc>
                  <a:txBody>
                    <a:bodyPr/>
                    <a:lstStyle/>
                    <a:p>
                      <a:r>
                        <a:rPr lang="en-US" dirty="0">
                          <a:solidFill>
                            <a:schemeClr val="bg1"/>
                          </a:solidFill>
                          <a:latin typeface="Arial" charset="0"/>
                          <a:ea typeface="Arial" charset="0"/>
                          <a:cs typeface="Arial" charset="0"/>
                        </a:rPr>
                        <a:t>Answers</a:t>
                      </a:r>
                    </a:p>
                  </a:txBody>
                  <a:tcPr>
                    <a:solidFill>
                      <a:srgbClr val="364550"/>
                    </a:solidFill>
                  </a:tcPr>
                </a:tc>
                <a:extLst>
                  <a:ext uri="{0D108BD9-81ED-4DB2-BD59-A6C34878D82A}">
                    <a16:rowId xmlns:a16="http://schemas.microsoft.com/office/drawing/2014/main" val="10000"/>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Personal &amp; business background:</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Age/generation,</a:t>
                      </a:r>
                      <a:r>
                        <a:rPr lang="en-US" sz="1350" b="0" kern="1200" baseline="0" dirty="0">
                          <a:solidFill>
                            <a:srgbClr val="364550"/>
                          </a:solidFill>
                          <a:latin typeface="Arial" charset="0"/>
                          <a:ea typeface="Arial" charset="0"/>
                          <a:cs typeface="Arial" charset="0"/>
                        </a:rPr>
                        <a:t> marital status, residence, e</a:t>
                      </a:r>
                      <a:r>
                        <a:rPr lang="en-US" sz="1350" b="0" kern="1200" dirty="0">
                          <a:solidFill>
                            <a:srgbClr val="364550"/>
                          </a:solidFill>
                          <a:latin typeface="Arial" charset="0"/>
                          <a:ea typeface="Arial" charset="0"/>
                          <a:cs typeface="Arial" charset="0"/>
                        </a:rPr>
                        <a:t>ducation, profession, financial situation</a:t>
                      </a:r>
                      <a:r>
                        <a:rPr lang="en-US" sz="1350" b="0" kern="1200" baseline="0" dirty="0">
                          <a:solidFill>
                            <a:srgbClr val="364550"/>
                          </a:solidFill>
                          <a:latin typeface="Arial" charset="0"/>
                          <a:ea typeface="Arial" charset="0"/>
                          <a:cs typeface="Arial" charset="0"/>
                        </a:rPr>
                        <a:t> </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Lifestyle:</a:t>
                      </a:r>
                      <a:endParaRPr lang="en-US" sz="1350" b="0" kern="1200" dirty="0">
                        <a:solidFill>
                          <a:srgbClr val="364550"/>
                        </a:solidFill>
                        <a:latin typeface="Arial" charset="0"/>
                        <a:ea typeface="Arial" charset="0"/>
                        <a:cs typeface="Arial" charset="0"/>
                      </a:endParaRP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A</a:t>
                      </a:r>
                      <a:r>
                        <a:rPr lang="en-US" sz="1350" b="0" kern="1200" baseline="0" dirty="0">
                          <a:solidFill>
                            <a:srgbClr val="364550"/>
                          </a:solidFill>
                          <a:latin typeface="Arial" charset="0"/>
                          <a:ea typeface="Arial" charset="0"/>
                          <a:cs typeface="Arial" charset="0"/>
                        </a:rPr>
                        <a:t> day in the life, hobbies, activities, family, pets, friends etc.</a:t>
                      </a:r>
                      <a:endParaRPr lang="en-US" sz="1350" b="1"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Online behavior:</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Favorite sites/apps/</a:t>
                      </a:r>
                      <a:r>
                        <a:rPr lang="en-US" sz="1350" b="0" kern="1200" baseline="0" dirty="0">
                          <a:solidFill>
                            <a:srgbClr val="364550"/>
                          </a:solidFill>
                          <a:latin typeface="Arial" charset="0"/>
                          <a:ea typeface="Arial" charset="0"/>
                          <a:cs typeface="Arial" charset="0"/>
                        </a:rPr>
                        <a:t>social channels, shopping behavior</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Hopes &amp; dreams:</a:t>
                      </a:r>
                    </a:p>
                    <a:p>
                      <a:pPr marL="0" indent="0" algn="l" defTabSz="685800" rtl="0" eaLnBrk="1" fontAlgn="t" latinLnBrk="0" hangingPunct="1">
                        <a:buNone/>
                      </a:pPr>
                      <a:r>
                        <a:rPr lang="en-US" sz="1350" b="0" kern="1200" baseline="0" dirty="0">
                          <a:solidFill>
                            <a:srgbClr val="364550"/>
                          </a:solidFill>
                          <a:latin typeface="Arial" charset="0"/>
                          <a:ea typeface="Arial" charset="0"/>
                          <a:cs typeface="Arial" charset="0"/>
                        </a:rPr>
                        <a:t>What would make her life easier/better?</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Worries &amp; fears:</a:t>
                      </a:r>
                      <a:br>
                        <a:rPr lang="en-US" sz="1350" b="1" kern="1200" dirty="0">
                          <a:solidFill>
                            <a:srgbClr val="364550"/>
                          </a:solidFill>
                          <a:latin typeface="Arial" charset="0"/>
                          <a:ea typeface="Arial" charset="0"/>
                          <a:cs typeface="Arial" charset="0"/>
                        </a:rPr>
                      </a:br>
                      <a:r>
                        <a:rPr lang="en-US" sz="1350" b="0" kern="1200" dirty="0">
                          <a:solidFill>
                            <a:srgbClr val="364550"/>
                          </a:solidFill>
                          <a:latin typeface="Arial" charset="0"/>
                          <a:ea typeface="Arial" charset="0"/>
                          <a:cs typeface="Arial" charset="0"/>
                        </a:rPr>
                        <a:t>What is she trying</a:t>
                      </a:r>
                      <a:r>
                        <a:rPr lang="en-US" sz="1350" b="0" kern="1200" baseline="0" dirty="0">
                          <a:solidFill>
                            <a:srgbClr val="364550"/>
                          </a:solidFill>
                          <a:latin typeface="Arial" charset="0"/>
                          <a:ea typeface="Arial" charset="0"/>
                          <a:cs typeface="Arial" charset="0"/>
                        </a:rPr>
                        <a:t> to avoid?</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5"/>
                  </a:ext>
                </a:extLst>
              </a:tr>
              <a:tr h="370840">
                <a:tc>
                  <a:txBody>
                    <a:bodyPr/>
                    <a:lstStyle/>
                    <a:p>
                      <a:pPr marL="0" indent="0" algn="l" defTabSz="685800" rtl="0" eaLnBrk="1" fontAlgn="t" latinLnBrk="0" hangingPunct="1">
                        <a:buNone/>
                      </a:pPr>
                      <a:r>
                        <a:rPr lang="en-US" sz="1350" b="1" kern="1200" baseline="0" dirty="0">
                          <a:solidFill>
                            <a:srgbClr val="364550"/>
                          </a:solidFill>
                          <a:latin typeface="Arial" charset="0"/>
                          <a:ea typeface="Arial" charset="0"/>
                          <a:cs typeface="Arial" charset="0"/>
                        </a:rPr>
                        <a:t>Influencers:</a:t>
                      </a:r>
                      <a:endParaRPr lang="en-US" sz="1350" b="1" kern="1200" dirty="0">
                        <a:solidFill>
                          <a:srgbClr val="364550"/>
                        </a:solidFill>
                        <a:latin typeface="Arial" charset="0"/>
                        <a:ea typeface="Arial" charset="0"/>
                        <a:cs typeface="Arial" charset="0"/>
                      </a:endParaRP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a:t>
                      </a:r>
                      <a:r>
                        <a:rPr lang="en-US" sz="1350" b="0" kern="1200" baseline="0" dirty="0">
                          <a:solidFill>
                            <a:srgbClr val="364550"/>
                          </a:solidFill>
                          <a:latin typeface="Arial" charset="0"/>
                          <a:ea typeface="Arial" charset="0"/>
                          <a:cs typeface="Arial" charset="0"/>
                        </a:rPr>
                        <a:t>/who influences her?</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6"/>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Needs gap:</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Where is there a gap in her needs/wants?</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7"/>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Funnel position:</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When does she need to close this gap?</a:t>
                      </a: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161433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90984"/>
            <a:ext cx="10515600" cy="1325563"/>
          </a:xfrm>
        </p:spPr>
        <p:txBody>
          <a:bodyPr/>
          <a:lstStyle/>
          <a:p>
            <a:r>
              <a:rPr lang="en-GB" sz="3200" b="1" dirty="0">
                <a:solidFill>
                  <a:srgbClr val="364550"/>
                </a:solidFill>
                <a:latin typeface="Arial" charset="0"/>
                <a:ea typeface="Arial" charset="0"/>
                <a:cs typeface="Arial" charset="0"/>
              </a:rPr>
              <a:t>3. Content Topics</a:t>
            </a:r>
          </a:p>
        </p:txBody>
      </p:sp>
      <p:sp>
        <p:nvSpPr>
          <p:cNvPr id="3" name="Text Placeholder 2"/>
          <p:cNvSpPr>
            <a:spLocks noGrp="1"/>
          </p:cNvSpPr>
          <p:nvPr>
            <p:ph type="body" sz="quarter" idx="10"/>
          </p:nvPr>
        </p:nvSpPr>
        <p:spPr>
          <a:xfrm>
            <a:off x="681116" y="1480623"/>
            <a:ext cx="10902538" cy="4498975"/>
          </a:xfrm>
        </p:spPr>
        <p:txBody>
          <a:bodyPr>
            <a:normAutofit/>
          </a:bodyPr>
          <a:lstStyle/>
          <a:p>
            <a:pPr marL="0" indent="0" fontAlgn="t">
              <a:buNone/>
            </a:pPr>
            <a:r>
              <a:rPr lang="en-US" sz="2400" dirty="0">
                <a:solidFill>
                  <a:srgbClr val="364550"/>
                </a:solidFill>
                <a:latin typeface="Arial" charset="0"/>
                <a:ea typeface="Arial" charset="0"/>
                <a:cs typeface="Arial" charset="0"/>
              </a:rPr>
              <a:t>As a first step, you have created </a:t>
            </a:r>
            <a:r>
              <a:rPr lang="en-US" sz="2400" b="1" dirty="0">
                <a:solidFill>
                  <a:srgbClr val="328BC3"/>
                </a:solidFill>
                <a:latin typeface="Arial" charset="0"/>
                <a:ea typeface="Arial" charset="0"/>
                <a:cs typeface="Arial" charset="0"/>
              </a:rPr>
              <a:t>content types </a:t>
            </a:r>
            <a:r>
              <a:rPr lang="en-US" sz="2400" dirty="0">
                <a:solidFill>
                  <a:srgbClr val="364550"/>
                </a:solidFill>
                <a:latin typeface="Arial" charset="0"/>
                <a:ea typeface="Arial" charset="0"/>
                <a:cs typeface="Arial" charset="0"/>
              </a:rPr>
              <a:t>and actions that would help you reach your </a:t>
            </a:r>
            <a:r>
              <a:rPr lang="en-US" sz="2400" b="1" dirty="0">
                <a:solidFill>
                  <a:srgbClr val="328BC3"/>
                </a:solidFill>
                <a:latin typeface="Arial" charset="0"/>
                <a:ea typeface="Arial" charset="0"/>
                <a:cs typeface="Arial" charset="0"/>
              </a:rPr>
              <a:t>content marketing objectives</a:t>
            </a:r>
            <a:r>
              <a:rPr lang="en-US" sz="2400" dirty="0">
                <a:solidFill>
                  <a:srgbClr val="364550"/>
                </a:solidFill>
                <a:latin typeface="Arial" charset="0"/>
                <a:ea typeface="Arial" charset="0"/>
                <a:cs typeface="Arial" charset="0"/>
              </a:rPr>
              <a:t>. Now it’s time to develop content ideas that address your audience’s interests and that align with your company’s unique value proposition.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When you pick your </a:t>
            </a:r>
            <a:r>
              <a:rPr lang="en-US" sz="2400" b="1" dirty="0">
                <a:solidFill>
                  <a:srgbClr val="328BC3"/>
                </a:solidFill>
                <a:latin typeface="Arial" charset="0"/>
                <a:ea typeface="Arial" charset="0"/>
                <a:cs typeface="Arial" charset="0"/>
              </a:rPr>
              <a:t>content topics </a:t>
            </a:r>
            <a:r>
              <a:rPr lang="en-US" sz="2400" dirty="0">
                <a:solidFill>
                  <a:srgbClr val="364550"/>
                </a:solidFill>
                <a:latin typeface="Arial" charset="0"/>
                <a:ea typeface="Arial" charset="0"/>
                <a:cs typeface="Arial" charset="0"/>
              </a:rPr>
              <a:t>it’s important to ask yourself why they are relevant to your target audience and align each topic with your buyer personas.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Plus, you also want to think about your SEO strategy and spend some time searching for keywords that you have a chance of ranking for. Only then you can write highly </a:t>
            </a:r>
            <a:r>
              <a:rPr lang="en-US" sz="2400" b="1" dirty="0">
                <a:solidFill>
                  <a:srgbClr val="328BC3"/>
                </a:solidFill>
                <a:latin typeface="Arial" charset="0"/>
                <a:ea typeface="Arial" charset="0"/>
                <a:cs typeface="Arial" charset="0"/>
              </a:rPr>
              <a:t>optimized content</a:t>
            </a:r>
            <a:r>
              <a:rPr lang="en-US" sz="2400" dirty="0">
                <a:solidFill>
                  <a:srgbClr val="364550"/>
                </a:solidFill>
                <a:latin typeface="Arial" charset="0"/>
                <a:ea typeface="Arial" charset="0"/>
                <a:cs typeface="Arial" charset="0"/>
              </a:rPr>
              <a:t> targeting these keywords.</a:t>
            </a:r>
          </a:p>
          <a:p>
            <a:pPr marL="0" indent="0" fontAlgn="t">
              <a:buNone/>
            </a:pPr>
            <a:endParaRPr lang="en-US" dirty="0"/>
          </a:p>
          <a:p>
            <a:pPr marL="0" indent="0" fontAlgn="t">
              <a:buNone/>
            </a:pPr>
            <a:endParaRPr lang="en-US" dirty="0"/>
          </a:p>
        </p:txBody>
      </p:sp>
    </p:spTree>
    <p:extLst>
      <p:ext uri="{BB962C8B-B14F-4D97-AF65-F5344CB8AC3E}">
        <p14:creationId xmlns:p14="http://schemas.microsoft.com/office/powerpoint/2010/main" val="1203920166"/>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100</TotalTime>
  <Words>1341</Words>
  <Application>Microsoft Office PowerPoint</Application>
  <PresentationFormat>Widescreen</PresentationFormat>
  <Paragraphs>151</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Content Marketing Plan Template </vt:lpstr>
      <vt:lpstr>How to Create a Content Marketing Plan</vt:lpstr>
      <vt:lpstr>1. Content Marketing Objectives &amp; KPIs</vt:lpstr>
      <vt:lpstr>1. Content Types Mapped to the Marketing Funnel</vt:lpstr>
      <vt:lpstr>1. Your Turn:  Define Your Content Marketing Objectives &amp; KPIs</vt:lpstr>
      <vt:lpstr>2. Buyer Personas</vt:lpstr>
      <vt:lpstr>2. Your Turn: Define Your Buyer Personas (for B2B)</vt:lpstr>
      <vt:lpstr>2. Your Turn: Define Your Buyer Personas (for B2C)</vt:lpstr>
      <vt:lpstr>3. Content Topics</vt:lpstr>
      <vt:lpstr>3. Your Turn: Map the Content Topics to Your Buyer Personas</vt:lpstr>
      <vt:lpstr>4. Decide Where You Will Publish Your Content</vt:lpstr>
      <vt:lpstr>5. Editorial Calendar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 Marketing Plan Template</dc:title>
  <dc:creator>Jennifer Sonntag</dc:creator>
  <cp:lastModifiedBy>Leslie Reynolds</cp:lastModifiedBy>
  <cp:revision>66</cp:revision>
  <dcterms:created xsi:type="dcterms:W3CDTF">2019-07-29T22:05:03Z</dcterms:created>
  <dcterms:modified xsi:type="dcterms:W3CDTF">2021-04-12T19:20:22Z</dcterms:modified>
</cp:coreProperties>
</file>